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78" r:id="rId5"/>
    <p:sldId id="279" r:id="rId6"/>
    <p:sldId id="304" r:id="rId7"/>
    <p:sldId id="309" r:id="rId8"/>
    <p:sldId id="313" r:id="rId9"/>
    <p:sldId id="306" r:id="rId10"/>
    <p:sldId id="299" r:id="rId11"/>
    <p:sldId id="296" r:id="rId12"/>
    <p:sldId id="308" r:id="rId13"/>
    <p:sldId id="297" r:id="rId14"/>
    <p:sldId id="307" r:id="rId15"/>
    <p:sldId id="311" r:id="rId16"/>
    <p:sldId id="301" r:id="rId17"/>
    <p:sldId id="305" r:id="rId18"/>
    <p:sldId id="312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0D5C2-3E26-44ED-9CEE-78699689E991}" v="831" dt="2022-04-24T22:09:48.242"/>
    <p1510:client id="{C2260C59-B7BE-4409-B917-E9A07576DFFE}" v="804" dt="2022-04-24T22:14:38.094"/>
    <p1510:client id="{E55C0E33-F541-C956-C150-18BDB927E4E3}" v="181" dt="2022-04-24T22:21:39.052"/>
    <p1510:client id="{EDA54AD4-351E-45F7-886C-1F518596912D}" v="748" dt="2022-04-20T02:28:10.558"/>
    <p1510:client id="{F6F52CF6-CCB0-4F68-A61F-111D130CE15B}" v="1546" dt="2022-04-24T22:13:59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0:51:29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13302 12726 16383 0 0,'3'0'0'0'0,"4"0"0"0"0,4 0 0 0 0,2 0 0 0 0,3 0 0 0 0,1 0 0 0 0,-2 3 0 0 0,-1 1 0 0 0,0 0 0 0 0,1-1 0 0 0,-2 2 0 0 0,0 0 0 0 0,0 0 0 0 0,1-2 0 0 0,1-1 0 0 0,1 0 0 0 0,1-2 0 0 0,-3 3 0 0 0,0 1 0 0 0,-1-1 0 0 0,2 0 0 0 0,0-1 0 0 0,-1 2 0 0 0,-2 1 0 0 0,2-1 0 0 0,-3 2 0 0 0,-2 3 0 0 0,-1 0 0 0 0,2-2 0 0 0,2-2 0 0 0,-1 2 0 0 0,1-2 0 0 0,1 0 0 0 0,-2 1 0 0 0,0 0 0 0 0,2-2 0 0 0,-2 3 0 0 0,-2 2 0 0 0,-7-1 0 0 0,-5 0 0 0 0,-4 0 0 0 0,-2-1 0 0 0,0 1 0 0 0,-2 0 0 0 0,-1-2 0 0 0,0 1 0 0 0,1 0 0 0 0,1 0 0 0 0,0 1 0 0 0,-2-2 0 0 0,-1-2 0 0 0,1 1 0 0 0,0 0 0 0 0,-2-1 0 0 0,3 2 0 0 0,0 0 0 0 0,-2-1 0 0 0,-1-2 0 0 0,-1 0 0 0 0,2 1 0 0 0,0 0 0 0 0,-1 0 0 0 0,3 2 0 0 0,-1-1 0 0 0,-1 0 0 0 0,0-1 0 0 0,-2-2 0 0 0,-2-1 0 0 0,1 0 0 0 0,-2-1 0 0 0,4 3 0 0 0,0 0 0 0 0,0 1 0 0 0,0-1 0 0 0,1 2 0 0 0,1 0 0 0 0,-1-1 0 0 0,-1-1 0 0 0,-1 0 0 0 0,-1-2 0 0 0,2 2 0 0 0,4 4 0 0 0,3 4 0 0 0,6-1 0 0 0,6-1 0 0 0,5-3 0 0 0,1 1 0 0 0,1-1 0 0 0,3-1 0 0 0,0-2 0 0 0,-2 2 0 0 0,1 0 0 0 0,-1-1 0 0 0,2-1 0 0 0,-3 2 0 0 0,1 0 0 0 0,0-1 0 0 0,1-1 0 0 0,1-1 0 0 0,2-1 0 0 0,-1-1 0 0 0,-1-2 0 0 0,-2-2 0 0 0,1 0 0 0 0,-2-3 0 0 0,-1 1 0 0 0,2 1 0 0 0,0 1 0 0 0,-1-1 0 0 0,0-1 0 0 0,-2-1 0 0 0,-2-3 0 0 0,-3-2 0 0 0,-3-3 0 0 0,-1-1 0 0 0,-1-2 0 0 0,-3 4 0 0 0,-1 0 0 0 0,-3 0 0 0 0,-4 2 0 0 0,1 0 0 0 0,-1 3 0 0 0,1-1 0 0 0,-1 2 0 0 0,-1 1 0 0 0,-1 4 0 0 0,1-3 0 0 0,-1 1 0 0 0,0-2 0 0 0,-1 1 0 0 0,1-3 0 0 0,1 2 0 0 0,-1 0 0 0 0,1 0 0 0 0,1 0 0 0 0,-1 2 0 0 0,-2 2 0 0 0,2-2 0 0 0,-1 0 0 0 0,0 1 0 0 0,-1 1 0 0 0,-1 1 0 0 0,-2 1 0 0 0,3-3 0 0 0,1 0 0 0 0,-1 1 0 0 0,3-3 0 0 0,-1 0 0 0 0,3-2 0 0 0,-1 1 0 0 0,1-2 0 0 0,6 1 0 0 0,3-2 0 0 0,5 2 0 0 0,3 1 0 0 0,5 3 0 0 0,2 1 0 0 0,-1-1 0 0 0,0 0 0 0 0,-3-3 0 0 0,1 1 0 0 0,0 0 0 0 0,2 2 0 0 0,0 2 0 0 0,2 0 0 0 0,1 2 0 0 0,0-1 0 0 0,1 2 0 0 0,-1-1 0 0 0,-2 3 0 0 0,-1 1 0 0 0,0 0 0 0 0,0-1 0 0 0,-2 3 0 0 0,0-1 0 0 0,-2 2 0 0 0,0 0 0 0 0,-1 2 0 0 0,0-1 0 0 0,2-1 0 0 0,-1 0 0 0 0,1 0 0 0 0,-2 1 0 0 0,1-1 0 0 0,1-1 0 0 0,3-2 0 0 0,-2 2 0 0 0,0-1 0 0 0,-2 2 0 0 0,0 0 0 0 0,-1 1 0 0 0,1 0 0 0 0,-2 2 0 0 0,1-2 0 0 0,-1 1 0 0 0,1 0 0 0 0,-1 0 0 0 0,-2 2 0 0 0,-2 2 0 0 0,-1 2 0 0 0,-2 1 0 0 0,-1 1 0 0 0,0 1 0 0 0,0-1 0 0 0,-1 1 0 0 0,1 0 0 0 0,0 0 0 0 0,0-1 0 0 0,-3-2 0 0 0,-4-5 0 0 0,-1-3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0:51:29.9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8307 17321 16383 0 0,'3'0'0'0'0,"4"0"0"0"0,4 0 0 0 0,2 0 0 0 0,3 0 0 0 0,1 0 0 0 0,1 0 0 0 0,0 0 0 0 0,0 0 0 0 0,0 0 0 0 0,0 0 0 0 0,0 0 0 0 0,-1 0 0 0 0,1 0 0 0 0,-1 0 0 0 0,0 0 0 0 0,1 0 0 0 0,-1 0 0 0 0,0-3 0 0 0,1-1 0 0 0,-1 0 0 0 0,0 1 0 0 0,1 1 0 0 0,-1 1 0 0 0,0 0 0 0 0,1 1 0 0 0,-1 0 0 0 0,0 0 0 0 0,-2 3 0 0 0,-2 1 0 0 0,1 0 0 0 0,0-1 0 0 0,-2 2 0 0 0,-2 3 0 0 0,-4 4 0 0 0,-3 2 0 0 0,-1 1 0 0 0,-2 2 0 0 0,0 1 0 0 0,-1 0 0 0 0,1 0 0 0 0,-1 0 0 0 0,1-1 0 0 0,-4-2 0 0 0,0-1 0 0 0,0-1 0 0 0,-2-1 0 0 0,-3-4 0 0 0,0 0 0 0 0,2 2 0 0 0,-1 2 0 0 0,0 2 0 0 0,0-1 0 0 0,0-1 0 0 0,2 2 0 0 0,-1-3 0 0 0,1 1 0 0 0,-2-2 0 0 0,0 0 0 0 0,0-2 0 0 0,0 1 0 0 0,1 2 0 0 0,0-1 0 0 0,1 1 0 0 0,-2-2 0 0 0,0 1 0 0 0,-1-1 0 0 0,-1 0 0 0 0,-1 2 0 0 0,0-1 0 0 0,-1 1 0 0 0,-2-1 0 0 0,-2-3 0 0 0,0-3 0 0 0,-1-1 0 0 0,0-2 0 0 0,-1 0 0 0 0,0-2 0 0 0,1 1 0 0 0,-1 0 0 0 0,1-1 0 0 0,-1 1 0 0 0,1 0 0 0 0,2-3 0 0 0,2-1 0 0 0,-1 0 0 0 0,0 1 0 0 0,2-2 0 0 0,0-1 0 0 0,-1 2 0 0 0,2-2 0 0 0,-1 0 0 0 0,0 1 0 0 0,1-2 0 0 0,0 1 0 0 0,2-2 0 0 0,-1 1 0 0 0,1-2 0 0 0,0 1 0 0 0,1-1 0 0 0,-1 0 0 0 0,1 0 0 0 0,2-2 0 0 0,1-3 0 0 0,6 3 0 0 0,5 1 0 0 0,1 1 0 0 0,3 1 0 0 0,-1 0 0 0 0,2 0 0 0 0,1 2 0 0 0,2 2 0 0 0,-1-1 0 0 0,-1-3 0 0 0,2 0 0 0 0,0-1 0 0 0,2 0 0 0 0,0 2 0 0 0,-2-1 0 0 0,-1 1 0 0 0,1 2 0 0 0,1 2 0 0 0,-3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6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46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90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15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18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6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77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91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5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7.jpeg"/><Relationship Id="rId10" Type="http://schemas.openxmlformats.org/officeDocument/2006/relationships/customXml" Target="../ink/ink2.xml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flare.com/learning/dns/what-is-dns/" TargetMode="External"/><Relationship Id="rId2" Type="http://schemas.openxmlformats.org/officeDocument/2006/relationships/hyperlink" Target="https://www.quest.com/solutions/active-directory/what-is-active-directory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rverbrain.org/designing-infrastructure-2003/dhcp-design-principl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2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511" y="3105387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Boy Band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2" y="4324629"/>
            <a:ext cx="6436104" cy="53483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Hunter Ramirez, Colton Pritchard, Tyler Prettyman, Cristian Gonzalzes, Jerrod Touchton, and Sam Roethemeyer. 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34" y="277518"/>
            <a:ext cx="4538124" cy="803381"/>
          </a:xfrm>
        </p:spPr>
        <p:txBody>
          <a:bodyPr anchor="b">
            <a:normAutofit/>
          </a:bodyPr>
          <a:lstStyle/>
          <a:p>
            <a:pPr algn="l"/>
            <a:r>
              <a:rPr lang="en-US" sz="3200">
                <a:ea typeface="+mj-lt"/>
                <a:cs typeface="+mj-lt"/>
              </a:rPr>
              <a:t>VOIP</a:t>
            </a:r>
          </a:p>
          <a:p>
            <a:pPr algn="l"/>
            <a:endParaRPr lang="en-US" sz="32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871" y="103781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1800"/>
              <a:t>VOIP (Voice Over Internet Protocol) – Is a method and group of technologies for the delivery of voice communications on an internet Protocol networks which includes the internet</a:t>
            </a:r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35BD4F43-E53C-0C68-8787-1D479A8AE2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516" t="23992" r="31678" b="26679"/>
          <a:stretch/>
        </p:blipFill>
        <p:spPr>
          <a:xfrm>
            <a:off x="6628719" y="2960624"/>
            <a:ext cx="5187306" cy="3210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97E256-D4A6-C7EA-1D05-14999239D008}"/>
                  </a:ext>
                </a:extLst>
              </p14:cNvPr>
              <p14:cNvContentPartPr/>
              <p14:nvPr/>
            </p14:nvContentPartPr>
            <p14:xfrm>
              <a:off x="8981364" y="3589149"/>
              <a:ext cx="209550" cy="1619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97E256-D4A6-C7EA-1D05-14999239D0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28447" y="3481914"/>
                <a:ext cx="315031" cy="37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4B74A2-1C6A-7BA1-DCD9-A9A9558846B3}"/>
                  </a:ext>
                </a:extLst>
              </p14:cNvPr>
              <p14:cNvContentPartPr/>
              <p14:nvPr/>
            </p14:nvContentPartPr>
            <p14:xfrm>
              <a:off x="7009848" y="5418926"/>
              <a:ext cx="228600" cy="18097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4B74A2-1C6A-7BA1-DCD9-A9A9558846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6603" y="5311840"/>
                <a:ext cx="334736" cy="3947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80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>
                <a:cs typeface="+mj-lt"/>
              </a:rPr>
              <a:t>Architecture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328C79-69F2-F1E3-A18E-C70DBA8D0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89" y="4334933"/>
            <a:ext cx="3382831" cy="1185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</a:rPr>
              <a:t>Packet tracer architecture of the network.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0E21F7E0-2582-677E-CC71-CC4727F3E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90" t="28336" r="31756" b="27788"/>
          <a:stretch/>
        </p:blipFill>
        <p:spPr>
          <a:xfrm>
            <a:off x="4688082" y="1287828"/>
            <a:ext cx="7507124" cy="42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26E0AA-ACAD-4929-A688-C5F6D3E3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1577B-F63F-B4FA-554B-C613EE43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08" y="642356"/>
            <a:ext cx="3946393" cy="1850651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Group Policy</a:t>
            </a:r>
            <a:endParaRPr lang="en-US" sz="360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32FBA6-3E42-03DE-AB38-A72E35A30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6" t="22407" r="42656" b="33472"/>
          <a:stretch/>
        </p:blipFill>
        <p:spPr>
          <a:xfrm>
            <a:off x="2518863" y="2574361"/>
            <a:ext cx="7153877" cy="4081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701E-E686-E181-C458-778305AE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273" y="642356"/>
            <a:ext cx="6430560" cy="1850651"/>
          </a:xfrm>
        </p:spPr>
        <p:txBody>
          <a:bodyPr anchor="ctr">
            <a:normAutofit/>
          </a:bodyPr>
          <a:lstStyle/>
          <a:p>
            <a:pPr indent="-30543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Group Policy - an infrastructure that allows you to specify managed configurations for users and computers through Group Policy settings and Group Policy Preferences.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>
          <a:xfrm>
            <a:off x="1" y="12816"/>
            <a:ext cx="6095995" cy="6857990"/>
          </a:xfrm>
          <a:prstGeom prst="rect">
            <a:avLst/>
          </a:prstGeom>
        </p:spPr>
      </p:pic>
      <p:sp useBgFill="1">
        <p:nvSpPr>
          <p:cNvPr id="78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800"/>
              <a:t>GPO Policies</a:t>
            </a:r>
          </a:p>
        </p:txBody>
      </p: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6EB3A167-3C75-EF8F-4067-504AD95F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8237"/>
            <a:ext cx="3531684" cy="4078684"/>
          </a:xfrm>
        </p:spPr>
        <p:txBody>
          <a:bodyPr anchor="t">
            <a:normAutofit/>
          </a:bodyPr>
          <a:lstStyle/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Password Prompt</a:t>
            </a:r>
          </a:p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Password Age</a:t>
            </a:r>
          </a:p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Access to Control Panel</a:t>
            </a:r>
          </a:p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Account lockout</a:t>
            </a:r>
          </a:p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Disabled guest account</a:t>
            </a:r>
          </a:p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Machine idle time</a:t>
            </a:r>
          </a:p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Do not store </a:t>
            </a:r>
            <a:r>
              <a:rPr lang="en-US" sz="18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lan</a:t>
            </a: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manager</a:t>
            </a:r>
          </a:p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Password change prompt</a:t>
            </a:r>
          </a:p>
          <a:p>
            <a:pPr indent="-305435">
              <a:lnSpc>
                <a:spcPct val="100000"/>
              </a:lnSpc>
            </a:pPr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Do not allow anonymous enumeration of SAM accounts</a:t>
            </a:r>
          </a:p>
          <a:p>
            <a:pPr indent="-305435">
              <a:lnSpc>
                <a:spcPct val="100000"/>
              </a:lnSpc>
            </a:pPr>
            <a:endParaRPr lang="en-US" sz="1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lnSpc>
                <a:spcPct val="100000"/>
              </a:lnSpc>
              <a:buNone/>
            </a:pPr>
            <a:endParaRPr lang="en-US" sz="1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lnSpc>
                <a:spcPct val="100000"/>
              </a:lnSpc>
              <a:buNone/>
            </a:pPr>
            <a:endParaRPr lang="en-US" sz="1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lnSpc>
                <a:spcPct val="100000"/>
              </a:lnSpc>
              <a:buNone/>
            </a:pPr>
            <a:endParaRPr lang="en-US" sz="1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lnSpc>
                <a:spcPct val="100000"/>
              </a:lnSpc>
              <a:buNone/>
            </a:pPr>
            <a:endParaRPr lang="en-US" sz="16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E272415-1661-4C35-87EC-4F1810576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0963"/>
            <a:ext cx="0" cy="6858000"/>
          </a:xfrm>
          <a:prstGeom prst="line">
            <a:avLst/>
          </a:prstGeom>
          <a:ln w="3810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5F8717-C363-EBF4-41E9-9E17704AE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493" y="1130360"/>
            <a:ext cx="4841034" cy="45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2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Users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FFD301-F915-89AD-AF29-CB68B387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23215" indent="-285750"/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More restrictions.</a:t>
            </a:r>
          </a:p>
          <a:p>
            <a:pPr marL="323215" indent="-285750"/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Hiding control panel so they don't have access to change computer base setting.</a:t>
            </a:r>
          </a:p>
          <a:p>
            <a:pPr marL="323215" indent="-285750"/>
            <a:r>
              <a:rPr lang="en-US" sz="1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Not able to download programs to the computer.</a:t>
            </a:r>
          </a:p>
          <a:p>
            <a:pPr marL="323215" indent="-285750"/>
            <a:endParaRPr lang="en-US" sz="1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23215" indent="-285750"/>
            <a:endParaRPr lang="en-US" sz="1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buNone/>
            </a:pPr>
            <a:br>
              <a:rPr lang="en-US" sz="1800"/>
            </a:br>
            <a:endParaRPr lang="en-US" sz="1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23215" indent="-285750"/>
            <a:endParaRPr lang="en-US" sz="1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23215" indent="-285750"/>
            <a:endParaRPr lang="en-US" sz="18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75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Local Administrator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FFD301-F915-89AD-AF29-CB68B387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pPr marL="323215" indent="-285750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More  tools available to them</a:t>
            </a:r>
          </a:p>
          <a:p>
            <a:pPr marL="323215" indent="-285750"/>
            <a:r>
              <a:rPr lang="en-US"/>
              <a:t>Ability to use command prompt, control panel, and change computer settings.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23215" indent="-285750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Able to image machines to have all the software users need, as well as push out updates to your environment.</a:t>
            </a:r>
          </a:p>
          <a:p>
            <a:pPr marL="323215" indent="-285750"/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23215" indent="-285750"/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23215" indent="-285750"/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9F435D2C-1153-BD81-8BC0-1C2D02C0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r="19408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F3CD-3908-4022-9013-5E4E39BE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59AC-3C9E-42C2-9AED-8B5D3FD45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A5F15-A780-F312-A56C-35C6BAB6A4A8}"/>
              </a:ext>
            </a:extLst>
          </p:cNvPr>
          <p:cNvSpPr txBox="1"/>
          <p:nvPr/>
        </p:nvSpPr>
        <p:spPr>
          <a:xfrm>
            <a:off x="988142" y="1780867"/>
            <a:ext cx="1060900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ea typeface="+mn-lt"/>
                <a:cs typeface="+mn-lt"/>
              </a:rPr>
              <a:t>What is active directory? how does it work?</a:t>
            </a:r>
            <a:r>
              <a:rPr lang="en-US">
                <a:ea typeface="+mn-lt"/>
                <a:cs typeface="+mn-lt"/>
              </a:rPr>
              <a:t> Quest. (n.d.). Retrieved April 24, 2022, from </a:t>
            </a:r>
            <a:r>
              <a:rPr lang="en-US">
                <a:ea typeface="+mn-lt"/>
                <a:cs typeface="+mn-lt"/>
                <a:hlinkClick r:id="rId2"/>
              </a:rPr>
              <a:t>https://www.quest.com/solutions/active-directory/what-is-active-directory.aspx</a:t>
            </a: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r>
              <a:rPr lang="en-US" i="1">
                <a:ea typeface="+mn-lt"/>
                <a:cs typeface="+mn-lt"/>
              </a:rPr>
              <a:t>What is DNS? | how DNS works | </a:t>
            </a:r>
            <a:r>
              <a:rPr lang="en-US" i="1" err="1">
                <a:ea typeface="+mn-lt"/>
                <a:cs typeface="+mn-lt"/>
              </a:rPr>
              <a:t>cloudflare</a:t>
            </a:r>
            <a:r>
              <a:rPr lang="en-US">
                <a:ea typeface="+mn-lt"/>
                <a:cs typeface="+mn-lt"/>
              </a:rPr>
              <a:t>. (n.d.). Retrieved April 24, 2022, from </a:t>
            </a:r>
            <a:r>
              <a:rPr lang="en-US">
                <a:ea typeface="+mn-lt"/>
                <a:cs typeface="+mn-lt"/>
                <a:hlinkClick r:id="rId3"/>
              </a:rPr>
              <a:t>https://www.cloudflare.com/learning/dns/what-is-dns/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Mosley, D. (2022, April 3). </a:t>
            </a:r>
            <a:r>
              <a:rPr lang="en-US" i="1">
                <a:ea typeface="+mn-lt"/>
                <a:cs typeface="+mn-lt"/>
              </a:rPr>
              <a:t>DHCP design principles - designing infrastructure windows server 2003</a:t>
            </a:r>
            <a:r>
              <a:rPr lang="en-US">
                <a:ea typeface="+mn-lt"/>
                <a:cs typeface="+mn-lt"/>
              </a:rPr>
              <a:t>. Windows Server Brain. Retrieved April 24, 2022, from </a:t>
            </a:r>
            <a:r>
              <a:rPr lang="en-US">
                <a:ea typeface="+mn-lt"/>
                <a:cs typeface="+mn-lt"/>
                <a:hlinkClick r:id="rId4"/>
              </a:rPr>
              <a:t>https://www.serverbrain.org/designing-infrastructure-2003/dhcp-design-principles.html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algn="l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/>
              <a:t>Deliverables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2400"/>
              <a:t>Setting up a network to support a 50-user office in Phoenix and a 10-user office in San Diego. </a:t>
            </a:r>
          </a:p>
          <a:p>
            <a:r>
              <a:rPr lang="en-US" sz="2400"/>
              <a:t>Designing a Diagram to showcase the network build.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b="249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Initialization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6CBC0-6D1F-71EF-4544-75EA2CCF84DC}"/>
              </a:ext>
            </a:extLst>
          </p:cNvPr>
          <p:cNvSpPr txBox="1"/>
          <p:nvPr/>
        </p:nvSpPr>
        <p:spPr>
          <a:xfrm>
            <a:off x="913795" y="2076450"/>
            <a:ext cx="10353762" cy="37147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Created 6 VMs using pod 21 named (BoyBand.local)</a:t>
            </a: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- 1 PDC </a:t>
            </a: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- 1 BDC</a:t>
            </a: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- 2 DHCP</a:t>
            </a: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- 2 DNS </a:t>
            </a: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b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- Created an Architecture Diagram </a:t>
            </a:r>
          </a:p>
        </p:txBody>
      </p:sp>
    </p:spTree>
    <p:extLst>
      <p:ext uri="{BB962C8B-B14F-4D97-AF65-F5344CB8AC3E}">
        <p14:creationId xmlns:p14="http://schemas.microsoft.com/office/powerpoint/2010/main" val="80095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01315-6208-09D1-C213-F8AE2974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3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Active Directory 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3FB48-B5A8-62C6-28B2-293955D4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39" y="2247153"/>
            <a:ext cx="3358084" cy="3544046"/>
          </a:xfrm>
        </p:spPr>
        <p:txBody>
          <a:bodyPr>
            <a:normAutofit/>
          </a:bodyPr>
          <a:lstStyle/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Active Directory – Is a windows service that allows and enables administrators to manage permissions and access to network features and resources.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31B353D-54F3-B2F2-504B-4F2479A11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61" y="1703958"/>
            <a:ext cx="8497494" cy="34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4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D3A3-7961-5904-B163-A05661EE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93" y="846338"/>
            <a:ext cx="10353762" cy="1257300"/>
          </a:xfrm>
        </p:spPr>
        <p:txBody>
          <a:bodyPr/>
          <a:lstStyle/>
          <a:p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PDC Successful Setup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5E946D-9F21-3F5D-C8EB-162D6B3BD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89" t="15339" r="15225" b="54980"/>
          <a:stretch/>
        </p:blipFill>
        <p:spPr>
          <a:xfrm>
            <a:off x="574449" y="2646101"/>
            <a:ext cx="11046772" cy="2922513"/>
          </a:xfrm>
        </p:spPr>
      </p:pic>
    </p:spTree>
    <p:extLst>
      <p:ext uri="{BB962C8B-B14F-4D97-AF65-F5344CB8AC3E}">
        <p14:creationId xmlns:p14="http://schemas.microsoft.com/office/powerpoint/2010/main" val="14497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08" y="603035"/>
            <a:ext cx="9440034" cy="1059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BDC Successful Setup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F4EF76-F706-0F7E-8772-E12750570C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16" t="17472" r="16947" b="41304"/>
          <a:stretch/>
        </p:blipFill>
        <p:spPr>
          <a:xfrm>
            <a:off x="1314824" y="2137246"/>
            <a:ext cx="9557348" cy="32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528" y="364126"/>
            <a:ext cx="5441285" cy="881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DNS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21F6D7D-004A-4CAE-B291-06EF058C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r="17888" b="2"/>
          <a:stretch/>
        </p:blipFill>
        <p:spPr>
          <a:xfrm>
            <a:off x="-3400" y="3129"/>
            <a:ext cx="4557239" cy="6855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22B078-EA4F-4EFA-B9C8-0ACAEC19F47B}"/>
              </a:ext>
            </a:extLst>
          </p:cNvPr>
          <p:cNvSpPr txBox="1"/>
          <p:nvPr/>
        </p:nvSpPr>
        <p:spPr>
          <a:xfrm>
            <a:off x="5211688" y="1247979"/>
            <a:ext cx="608291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DNS (Domain Name System) – Uses a method to turn domain names for things like computers, services, and other resources into IP addresses.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DE9721A-3C0F-A230-7A78-2A2CF67FD2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71" t="11834" r="66495" b="48817"/>
          <a:stretch/>
        </p:blipFill>
        <p:spPr>
          <a:xfrm>
            <a:off x="5212944" y="2322740"/>
            <a:ext cx="5835010" cy="42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5196"/>
            <a:ext cx="3153952" cy="13297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DHCP</a:t>
            </a:r>
            <a:endParaRPr lang="en-US" sz="3600" kern="120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rebuchet MS"/>
            </a:endParaRPr>
          </a:p>
          <a:p>
            <a:pPr algn="l"/>
            <a:endParaRPr lang="en-US" sz="2800" kern="120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rebuchet M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418417-5159-3ED8-35D1-9C161BD7C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450353"/>
            <a:ext cx="3553447" cy="3340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05435"/>
            <a:r>
              <a:rPr lang="en-US" sz="2400"/>
              <a:t>DHCP (Dynamic Host Configuration Protocol) – Is a network management protocol that is used for automatically assigning IP addresses. 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7FA2F07-E385-74EA-6969-4D9C9419D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640" y="2383962"/>
            <a:ext cx="5676236" cy="19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2A56E-1BB6-BAAA-0A5A-3E159879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DHCP Configs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A96D946-8992-A030-B727-B7BEC0F100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" t="9329" r="50724" b="31709"/>
          <a:stretch/>
        </p:blipFill>
        <p:spPr>
          <a:xfrm>
            <a:off x="643467" y="703549"/>
            <a:ext cx="5130799" cy="31835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50CB42-2459-4324-95ED-6936C456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609536"/>
            <a:ext cx="0" cy="137160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60B454-BF4A-74C1-CF93-A01F2D3082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46" r="42532" b="29452"/>
          <a:stretch/>
        </p:blipFill>
        <p:spPr>
          <a:xfrm>
            <a:off x="6417733" y="807405"/>
            <a:ext cx="5130800" cy="29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4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D3A597215B34F8F3E8494D6CA93BB" ma:contentTypeVersion="2" ma:contentTypeDescription="Create a new document." ma:contentTypeScope="" ma:versionID="e5121777f057c8c80f8df6762750aca6">
  <xsd:schema xmlns:xsd="http://www.w3.org/2001/XMLSchema" xmlns:xs="http://www.w3.org/2001/XMLSchema" xmlns:p="http://schemas.microsoft.com/office/2006/metadata/properties" xmlns:ns3="9c234047-38a8-4f4d-a5a4-71254e3058b0" targetNamespace="http://schemas.microsoft.com/office/2006/metadata/properties" ma:root="true" ma:fieldsID="6303bda6e9fd368de4f071acb1140412" ns3:_="">
    <xsd:import namespace="9c234047-38a8-4f4d-a5a4-71254e3058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34047-38a8-4f4d-a5a4-71254e305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9c234047-38a8-4f4d-a5a4-71254e3058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34FCEC-175C-4A57-B5E9-06BF03054FD8}">
  <ds:schemaRefs>
    <ds:schemaRef ds:uri="9c234047-38a8-4f4d-a5a4-71254e3058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{451F4968-A88A-4988-87D2-ED71D8CA22BB}tf55705232_win32</Template>
  <Application>Microsoft Office PowerPoint</Application>
  <PresentationFormat>Widescreen</PresentationFormat>
  <Slides>16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SlateVTI</vt:lpstr>
      <vt:lpstr>Boy Band</vt:lpstr>
      <vt:lpstr>Deliverables</vt:lpstr>
      <vt:lpstr>Initialization</vt:lpstr>
      <vt:lpstr>Active Directory </vt:lpstr>
      <vt:lpstr>PDC Successful Setup</vt:lpstr>
      <vt:lpstr>BDC Successful Setup</vt:lpstr>
      <vt:lpstr>DNS</vt:lpstr>
      <vt:lpstr>DHCP </vt:lpstr>
      <vt:lpstr>DHCP Configs</vt:lpstr>
      <vt:lpstr>VOIP </vt:lpstr>
      <vt:lpstr>Architecture</vt:lpstr>
      <vt:lpstr>Group Policy</vt:lpstr>
      <vt:lpstr>GPO Policies</vt:lpstr>
      <vt:lpstr>Users</vt:lpstr>
      <vt:lpstr>Local Administrator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HUNTER RAMIREZ</dc:creator>
  <cp:revision>2</cp:revision>
  <dcterms:created xsi:type="dcterms:W3CDTF">2022-04-09T00:55:53Z</dcterms:created>
  <dcterms:modified xsi:type="dcterms:W3CDTF">2022-04-25T01:47:59Z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0x01010081BD3A597215B34F8F3E8494D6CA93BB</vt:lpwstr>
  </property>
</Properties>
</file>