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7"/>
  </p:notesMasterIdLst>
  <p:sldIdLst>
    <p:sldId id="256" r:id="rId2"/>
    <p:sldId id="257" r:id="rId3"/>
    <p:sldId id="262" r:id="rId4"/>
    <p:sldId id="263" r:id="rId5"/>
    <p:sldId id="285" r:id="rId6"/>
  </p:sldIdLst>
  <p:sldSz cx="9144000" cy="5143500" type="screen16x9"/>
  <p:notesSz cx="6858000" cy="9144000"/>
  <p:embeddedFontLst>
    <p:embeddedFont>
      <p:font typeface="Montserrat" panose="00000500000000000000" pitchFamily="2" charset="0"/>
      <p:regular r:id="rId8"/>
      <p:bold r:id="rId9"/>
      <p:italic r:id="rId10"/>
      <p:boldItalic r:id="rId11"/>
    </p:embeddedFont>
    <p:embeddedFont>
      <p:font typeface="Montserrat ExtraBold" panose="00000900000000000000" pitchFamily="2" charset="0"/>
      <p:bold r:id="rId12"/>
      <p:boldItalic r:id="rId13"/>
    </p:embeddedFont>
    <p:embeddedFont>
      <p:font typeface="Montserrat ExtraLight" panose="000003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F4E79-A951-4236-BF53-21BB0B03F664}" v="9" dt="2022-06-22T22:42:15.660"/>
  </p1510:revLst>
</p1510:revInfo>
</file>

<file path=ppt/tableStyles.xml><?xml version="1.0" encoding="utf-8"?>
<a:tblStyleLst xmlns:a="http://schemas.openxmlformats.org/drawingml/2006/main" def="{4A371A32-1E1C-4E79-9984-75E5D98DA511}">
  <a:tblStyle styleId="{4A371A32-1E1C-4E79-9984-75E5D98DA5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3" d="100"/>
          <a:sy n="203" d="100"/>
        </p:scale>
        <p:origin x="59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microsoft.com/office/2015/10/relationships/revisionInfo" Target="revisionInfo.xml"/><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Roethemeyer" userId="ab297de713621b04" providerId="LiveId" clId="{25DF4E79-A951-4236-BF53-21BB0B03F664}"/>
    <pc:docChg chg="undo custSel addSld delSld modSld sldOrd delMainMaster">
      <pc:chgData name="Sam Roethemeyer" userId="ab297de713621b04" providerId="LiveId" clId="{25DF4E79-A951-4236-BF53-21BB0B03F664}" dt="2022-06-22T22:51:12.162" v="1893"/>
      <pc:docMkLst>
        <pc:docMk/>
      </pc:docMkLst>
      <pc:sldChg chg="addSp delSp modSp mod">
        <pc:chgData name="Sam Roethemeyer" userId="ab297de713621b04" providerId="LiveId" clId="{25DF4E79-A951-4236-BF53-21BB0B03F664}" dt="2022-06-22T22:17:33.992" v="54" actId="20577"/>
        <pc:sldMkLst>
          <pc:docMk/>
          <pc:sldMk cId="0" sldId="256"/>
        </pc:sldMkLst>
        <pc:spChg chg="mod">
          <ac:chgData name="Sam Roethemeyer" userId="ab297de713621b04" providerId="LiveId" clId="{25DF4E79-A951-4236-BF53-21BB0B03F664}" dt="2022-06-22T22:17:33.992" v="54" actId="20577"/>
          <ac:spMkLst>
            <pc:docMk/>
            <pc:sldMk cId="0" sldId="256"/>
            <ac:spMk id="162" creationId="{00000000-0000-0000-0000-000000000000}"/>
          </ac:spMkLst>
        </pc:spChg>
        <pc:spChg chg="add del mod">
          <ac:chgData name="Sam Roethemeyer" userId="ab297de713621b04" providerId="LiveId" clId="{25DF4E79-A951-4236-BF53-21BB0B03F664}" dt="2022-06-22T22:14:38.408" v="32" actId="478"/>
          <ac:spMkLst>
            <pc:docMk/>
            <pc:sldMk cId="0" sldId="256"/>
            <ac:spMk id="163" creationId="{00000000-0000-0000-0000-000000000000}"/>
          </ac:spMkLst>
        </pc:spChg>
        <pc:spChg chg="mod">
          <ac:chgData name="Sam Roethemeyer" userId="ab297de713621b04" providerId="LiveId" clId="{25DF4E79-A951-4236-BF53-21BB0B03F664}" dt="2022-06-22T21:54:09.508" v="26" actId="20577"/>
          <ac:spMkLst>
            <pc:docMk/>
            <pc:sldMk cId="0" sldId="256"/>
            <ac:spMk id="164" creationId="{00000000-0000-0000-0000-000000000000}"/>
          </ac:spMkLst>
        </pc:spChg>
      </pc:sldChg>
      <pc:sldChg chg="delSp modSp mod">
        <pc:chgData name="Sam Roethemeyer" userId="ab297de713621b04" providerId="LiveId" clId="{25DF4E79-A951-4236-BF53-21BB0B03F664}" dt="2022-06-22T22:38:25.632" v="864" actId="20577"/>
        <pc:sldMkLst>
          <pc:docMk/>
          <pc:sldMk cId="0" sldId="257"/>
        </pc:sldMkLst>
        <pc:spChg chg="mod">
          <ac:chgData name="Sam Roethemeyer" userId="ab297de713621b04" providerId="LiveId" clId="{25DF4E79-A951-4236-BF53-21BB0B03F664}" dt="2022-06-22T22:17:30.569" v="53" actId="20577"/>
          <ac:spMkLst>
            <pc:docMk/>
            <pc:sldMk cId="0" sldId="257"/>
            <ac:spMk id="170" creationId="{00000000-0000-0000-0000-000000000000}"/>
          </ac:spMkLst>
        </pc:spChg>
        <pc:spChg chg="mod">
          <ac:chgData name="Sam Roethemeyer" userId="ab297de713621b04" providerId="LiveId" clId="{25DF4E79-A951-4236-BF53-21BB0B03F664}" dt="2022-06-22T22:38:25.632" v="864" actId="20577"/>
          <ac:spMkLst>
            <pc:docMk/>
            <pc:sldMk cId="0" sldId="257"/>
            <ac:spMk id="171" creationId="{00000000-0000-0000-0000-000000000000}"/>
          </ac:spMkLst>
        </pc:spChg>
        <pc:spChg chg="del">
          <ac:chgData name="Sam Roethemeyer" userId="ab297de713621b04" providerId="LiveId" clId="{25DF4E79-A951-4236-BF53-21BB0B03F664}" dt="2022-06-22T22:28:23.284" v="413" actId="478"/>
          <ac:spMkLst>
            <pc:docMk/>
            <pc:sldMk cId="0" sldId="257"/>
            <ac:spMk id="173" creationId="{00000000-0000-0000-0000-000000000000}"/>
          </ac:spMkLst>
        </pc:spChg>
      </pc:sldChg>
      <pc:sldChg chg="del">
        <pc:chgData name="Sam Roethemeyer" userId="ab297de713621b04" providerId="LiveId" clId="{25DF4E79-A951-4236-BF53-21BB0B03F664}" dt="2022-06-22T22:48:48.800" v="1833" actId="47"/>
        <pc:sldMkLst>
          <pc:docMk/>
          <pc:sldMk cId="0" sldId="258"/>
        </pc:sldMkLst>
      </pc:sldChg>
      <pc:sldChg chg="del">
        <pc:chgData name="Sam Roethemeyer" userId="ab297de713621b04" providerId="LiveId" clId="{25DF4E79-A951-4236-BF53-21BB0B03F664}" dt="2022-06-22T22:48:49.537" v="1834" actId="47"/>
        <pc:sldMkLst>
          <pc:docMk/>
          <pc:sldMk cId="0" sldId="259"/>
        </pc:sldMkLst>
      </pc:sldChg>
      <pc:sldChg chg="del">
        <pc:chgData name="Sam Roethemeyer" userId="ab297de713621b04" providerId="LiveId" clId="{25DF4E79-A951-4236-BF53-21BB0B03F664}" dt="2022-06-22T22:48:50.039" v="1835" actId="47"/>
        <pc:sldMkLst>
          <pc:docMk/>
          <pc:sldMk cId="0" sldId="260"/>
        </pc:sldMkLst>
      </pc:sldChg>
      <pc:sldChg chg="del">
        <pc:chgData name="Sam Roethemeyer" userId="ab297de713621b04" providerId="LiveId" clId="{25DF4E79-A951-4236-BF53-21BB0B03F664}" dt="2022-06-22T22:48:50.650" v="1836" actId="47"/>
        <pc:sldMkLst>
          <pc:docMk/>
          <pc:sldMk cId="0" sldId="261"/>
        </pc:sldMkLst>
      </pc:sldChg>
      <pc:sldChg chg="modSp mod ord modNotes">
        <pc:chgData name="Sam Roethemeyer" userId="ab297de713621b04" providerId="LiveId" clId="{25DF4E79-A951-4236-BF53-21BB0B03F664}" dt="2022-06-22T22:41:49.638" v="1146" actId="20577"/>
        <pc:sldMkLst>
          <pc:docMk/>
          <pc:sldMk cId="0" sldId="262"/>
        </pc:sldMkLst>
        <pc:spChg chg="mod">
          <ac:chgData name="Sam Roethemeyer" userId="ab297de713621b04" providerId="LiveId" clId="{25DF4E79-A951-4236-BF53-21BB0B03F664}" dt="2022-06-22T22:35:31.967" v="674" actId="20577"/>
          <ac:spMkLst>
            <pc:docMk/>
            <pc:sldMk cId="0" sldId="262"/>
            <ac:spMk id="214" creationId="{00000000-0000-0000-0000-000000000000}"/>
          </ac:spMkLst>
        </pc:spChg>
        <pc:spChg chg="mod">
          <ac:chgData name="Sam Roethemeyer" userId="ab297de713621b04" providerId="LiveId" clId="{25DF4E79-A951-4236-BF53-21BB0B03F664}" dt="2022-06-22T22:41:49.638" v="1146" actId="20577"/>
          <ac:spMkLst>
            <pc:docMk/>
            <pc:sldMk cId="0" sldId="262"/>
            <ac:spMk id="215" creationId="{00000000-0000-0000-0000-000000000000}"/>
          </ac:spMkLst>
        </pc:spChg>
      </pc:sldChg>
      <pc:sldChg chg="addSp delSp modSp mod ord modNotes">
        <pc:chgData name="Sam Roethemeyer" userId="ab297de713621b04" providerId="LiveId" clId="{25DF4E79-A951-4236-BF53-21BB0B03F664}" dt="2022-06-22T22:48:34.364" v="1831" actId="20577"/>
        <pc:sldMkLst>
          <pc:docMk/>
          <pc:sldMk cId="0" sldId="263"/>
        </pc:sldMkLst>
        <pc:spChg chg="add del mod">
          <ac:chgData name="Sam Roethemeyer" userId="ab297de713621b04" providerId="LiveId" clId="{25DF4E79-A951-4236-BF53-21BB0B03F664}" dt="2022-06-22T22:35:14.493" v="640" actId="478"/>
          <ac:spMkLst>
            <pc:docMk/>
            <pc:sldMk cId="0" sldId="263"/>
            <ac:spMk id="3" creationId="{23A61DF8-8345-401B-D759-697D8E2A1EFC}"/>
          </ac:spMkLst>
        </pc:spChg>
        <pc:spChg chg="add del mod">
          <ac:chgData name="Sam Roethemeyer" userId="ab297de713621b04" providerId="LiveId" clId="{25DF4E79-A951-4236-BF53-21BB0B03F664}" dt="2022-06-22T22:35:15.752" v="641" actId="478"/>
          <ac:spMkLst>
            <pc:docMk/>
            <pc:sldMk cId="0" sldId="263"/>
            <ac:spMk id="5" creationId="{85816A17-BB54-5445-50CA-27A2D0C2E5EA}"/>
          </ac:spMkLst>
        </pc:spChg>
        <pc:spChg chg="add del mod">
          <ac:chgData name="Sam Roethemeyer" userId="ab297de713621b04" providerId="LiveId" clId="{25DF4E79-A951-4236-BF53-21BB0B03F664}" dt="2022-06-22T22:35:14.493" v="640" actId="478"/>
          <ac:spMkLst>
            <pc:docMk/>
            <pc:sldMk cId="0" sldId="263"/>
            <ac:spMk id="7" creationId="{77E282B4-2CF2-A640-FDBB-713E5AEF021B}"/>
          </ac:spMkLst>
        </pc:spChg>
        <pc:spChg chg="add del mod">
          <ac:chgData name="Sam Roethemeyer" userId="ab297de713621b04" providerId="LiveId" clId="{25DF4E79-A951-4236-BF53-21BB0B03F664}" dt="2022-06-22T22:35:15.752" v="641" actId="478"/>
          <ac:spMkLst>
            <pc:docMk/>
            <pc:sldMk cId="0" sldId="263"/>
            <ac:spMk id="9" creationId="{C375F883-8DEA-2290-3ADC-809CCF347B37}"/>
          </ac:spMkLst>
        </pc:spChg>
        <pc:spChg chg="add del mod">
          <ac:chgData name="Sam Roethemeyer" userId="ab297de713621b04" providerId="LiveId" clId="{25DF4E79-A951-4236-BF53-21BB0B03F664}" dt="2022-06-22T22:35:11.387" v="639"/>
          <ac:spMkLst>
            <pc:docMk/>
            <pc:sldMk cId="0" sldId="263"/>
            <ac:spMk id="18" creationId="{D803EA8F-786E-EAA6-78C9-A2E1D564227E}"/>
          </ac:spMkLst>
        </pc:spChg>
        <pc:spChg chg="add mod">
          <ac:chgData name="Sam Roethemeyer" userId="ab297de713621b04" providerId="LiveId" clId="{25DF4E79-A951-4236-BF53-21BB0B03F664}" dt="2022-06-22T22:48:34.364" v="1831" actId="20577"/>
          <ac:spMkLst>
            <pc:docMk/>
            <pc:sldMk cId="0" sldId="263"/>
            <ac:spMk id="19" creationId="{3354524F-8CC2-E50A-409F-D0393F590491}"/>
          </ac:spMkLst>
        </pc:spChg>
        <pc:spChg chg="mod">
          <ac:chgData name="Sam Roethemeyer" userId="ab297de713621b04" providerId="LiveId" clId="{25DF4E79-A951-4236-BF53-21BB0B03F664}" dt="2022-06-22T22:34:28.991" v="630"/>
          <ac:spMkLst>
            <pc:docMk/>
            <pc:sldMk cId="0" sldId="263"/>
            <ac:spMk id="221" creationId="{00000000-0000-0000-0000-000000000000}"/>
          </ac:spMkLst>
        </pc:spChg>
        <pc:spChg chg="del">
          <ac:chgData name="Sam Roethemeyer" userId="ab297de713621b04" providerId="LiveId" clId="{25DF4E79-A951-4236-BF53-21BB0B03F664}" dt="2022-06-22T22:34:45.720" v="631" actId="478"/>
          <ac:spMkLst>
            <pc:docMk/>
            <pc:sldMk cId="0" sldId="263"/>
            <ac:spMk id="223" creationId="{00000000-0000-0000-0000-000000000000}"/>
          </ac:spMkLst>
        </pc:spChg>
        <pc:spChg chg="del">
          <ac:chgData name="Sam Roethemeyer" userId="ab297de713621b04" providerId="LiveId" clId="{25DF4E79-A951-4236-BF53-21BB0B03F664}" dt="2022-06-22T22:34:45.720" v="631" actId="478"/>
          <ac:spMkLst>
            <pc:docMk/>
            <pc:sldMk cId="0" sldId="263"/>
            <ac:spMk id="224" creationId="{00000000-0000-0000-0000-000000000000}"/>
          </ac:spMkLst>
        </pc:spChg>
        <pc:spChg chg="del">
          <ac:chgData name="Sam Roethemeyer" userId="ab297de713621b04" providerId="LiveId" clId="{25DF4E79-A951-4236-BF53-21BB0B03F664}" dt="2022-06-22T22:34:45.720" v="631" actId="478"/>
          <ac:spMkLst>
            <pc:docMk/>
            <pc:sldMk cId="0" sldId="263"/>
            <ac:spMk id="225" creationId="{00000000-0000-0000-0000-000000000000}"/>
          </ac:spMkLst>
        </pc:spChg>
        <pc:spChg chg="del">
          <ac:chgData name="Sam Roethemeyer" userId="ab297de713621b04" providerId="LiveId" clId="{25DF4E79-A951-4236-BF53-21BB0B03F664}" dt="2022-06-22T22:34:45.720" v="631" actId="478"/>
          <ac:spMkLst>
            <pc:docMk/>
            <pc:sldMk cId="0" sldId="263"/>
            <ac:spMk id="226" creationId="{00000000-0000-0000-0000-000000000000}"/>
          </ac:spMkLst>
        </pc:spChg>
        <pc:cxnChg chg="del">
          <ac:chgData name="Sam Roethemeyer" userId="ab297de713621b04" providerId="LiveId" clId="{25DF4E79-A951-4236-BF53-21BB0B03F664}" dt="2022-06-22T22:34:45.720" v="631" actId="478"/>
          <ac:cxnSpMkLst>
            <pc:docMk/>
            <pc:sldMk cId="0" sldId="263"/>
            <ac:cxnSpMk id="227" creationId="{00000000-0000-0000-0000-000000000000}"/>
          </ac:cxnSpMkLst>
        </pc:cxnChg>
        <pc:cxnChg chg="del">
          <ac:chgData name="Sam Roethemeyer" userId="ab297de713621b04" providerId="LiveId" clId="{25DF4E79-A951-4236-BF53-21BB0B03F664}" dt="2022-06-22T22:34:45.720" v="631" actId="478"/>
          <ac:cxnSpMkLst>
            <pc:docMk/>
            <pc:sldMk cId="0" sldId="263"/>
            <ac:cxnSpMk id="228" creationId="{00000000-0000-0000-0000-000000000000}"/>
          </ac:cxnSpMkLst>
        </pc:cxnChg>
      </pc:sldChg>
      <pc:sldChg chg="del">
        <pc:chgData name="Sam Roethemeyer" userId="ab297de713621b04" providerId="LiveId" clId="{25DF4E79-A951-4236-BF53-21BB0B03F664}" dt="2022-06-22T22:48:51.951" v="1839" actId="47"/>
        <pc:sldMkLst>
          <pc:docMk/>
          <pc:sldMk cId="0" sldId="264"/>
        </pc:sldMkLst>
      </pc:sldChg>
      <pc:sldChg chg="del">
        <pc:chgData name="Sam Roethemeyer" userId="ab297de713621b04" providerId="LiveId" clId="{25DF4E79-A951-4236-BF53-21BB0B03F664}" dt="2022-06-22T22:48:52.336" v="1840" actId="47"/>
        <pc:sldMkLst>
          <pc:docMk/>
          <pc:sldMk cId="0" sldId="265"/>
        </pc:sldMkLst>
      </pc:sldChg>
      <pc:sldChg chg="del">
        <pc:chgData name="Sam Roethemeyer" userId="ab297de713621b04" providerId="LiveId" clId="{25DF4E79-A951-4236-BF53-21BB0B03F664}" dt="2022-06-22T22:48:52.715" v="1841" actId="47"/>
        <pc:sldMkLst>
          <pc:docMk/>
          <pc:sldMk cId="0" sldId="266"/>
        </pc:sldMkLst>
      </pc:sldChg>
      <pc:sldChg chg="addSp delSp modSp del mod">
        <pc:chgData name="Sam Roethemeyer" userId="ab297de713621b04" providerId="LiveId" clId="{25DF4E79-A951-4236-BF53-21BB0B03F664}" dt="2022-06-22T22:48:53.108" v="1842" actId="47"/>
        <pc:sldMkLst>
          <pc:docMk/>
          <pc:sldMk cId="0" sldId="267"/>
        </pc:sldMkLst>
        <pc:graphicFrameChg chg="add del modGraphic">
          <ac:chgData name="Sam Roethemeyer" userId="ab297de713621b04" providerId="LiveId" clId="{25DF4E79-A951-4236-BF53-21BB0B03F664}" dt="2022-06-22T22:14:33.923" v="30" actId="27309"/>
          <ac:graphicFrameMkLst>
            <pc:docMk/>
            <pc:sldMk cId="0" sldId="267"/>
            <ac:graphicFrameMk id="3" creationId="{91E75457-6221-6D31-B787-2FCFB4C1C2EC}"/>
          </ac:graphicFrameMkLst>
        </pc:graphicFrameChg>
      </pc:sldChg>
      <pc:sldChg chg="del">
        <pc:chgData name="Sam Roethemeyer" userId="ab297de713621b04" providerId="LiveId" clId="{25DF4E79-A951-4236-BF53-21BB0B03F664}" dt="2022-06-22T22:48:53.513" v="1843" actId="47"/>
        <pc:sldMkLst>
          <pc:docMk/>
          <pc:sldMk cId="0" sldId="268"/>
        </pc:sldMkLst>
      </pc:sldChg>
      <pc:sldChg chg="del">
        <pc:chgData name="Sam Roethemeyer" userId="ab297de713621b04" providerId="LiveId" clId="{25DF4E79-A951-4236-BF53-21BB0B03F664}" dt="2022-06-22T22:48:53.886" v="1844" actId="47"/>
        <pc:sldMkLst>
          <pc:docMk/>
          <pc:sldMk cId="0" sldId="269"/>
        </pc:sldMkLst>
      </pc:sldChg>
      <pc:sldChg chg="del">
        <pc:chgData name="Sam Roethemeyer" userId="ab297de713621b04" providerId="LiveId" clId="{25DF4E79-A951-4236-BF53-21BB0B03F664}" dt="2022-06-22T22:48:54.332" v="1845" actId="47"/>
        <pc:sldMkLst>
          <pc:docMk/>
          <pc:sldMk cId="0" sldId="270"/>
        </pc:sldMkLst>
      </pc:sldChg>
      <pc:sldChg chg="del">
        <pc:chgData name="Sam Roethemeyer" userId="ab297de713621b04" providerId="LiveId" clId="{25DF4E79-A951-4236-BF53-21BB0B03F664}" dt="2022-06-22T22:48:54.673" v="1846" actId="47"/>
        <pc:sldMkLst>
          <pc:docMk/>
          <pc:sldMk cId="0" sldId="271"/>
        </pc:sldMkLst>
      </pc:sldChg>
      <pc:sldChg chg="del">
        <pc:chgData name="Sam Roethemeyer" userId="ab297de713621b04" providerId="LiveId" clId="{25DF4E79-A951-4236-BF53-21BB0B03F664}" dt="2022-06-22T22:48:55.032" v="1847" actId="47"/>
        <pc:sldMkLst>
          <pc:docMk/>
          <pc:sldMk cId="0" sldId="272"/>
        </pc:sldMkLst>
      </pc:sldChg>
      <pc:sldChg chg="del">
        <pc:chgData name="Sam Roethemeyer" userId="ab297de713621b04" providerId="LiveId" clId="{25DF4E79-A951-4236-BF53-21BB0B03F664}" dt="2022-06-22T22:48:55.405" v="1848" actId="47"/>
        <pc:sldMkLst>
          <pc:docMk/>
          <pc:sldMk cId="0" sldId="273"/>
        </pc:sldMkLst>
      </pc:sldChg>
      <pc:sldChg chg="del">
        <pc:chgData name="Sam Roethemeyer" userId="ab297de713621b04" providerId="LiveId" clId="{25DF4E79-A951-4236-BF53-21BB0B03F664}" dt="2022-06-22T22:48:55.783" v="1849" actId="47"/>
        <pc:sldMkLst>
          <pc:docMk/>
          <pc:sldMk cId="0" sldId="274"/>
        </pc:sldMkLst>
      </pc:sldChg>
      <pc:sldChg chg="del">
        <pc:chgData name="Sam Roethemeyer" userId="ab297de713621b04" providerId="LiveId" clId="{25DF4E79-A951-4236-BF53-21BB0B03F664}" dt="2022-06-22T22:48:56.762" v="1850" actId="47"/>
        <pc:sldMkLst>
          <pc:docMk/>
          <pc:sldMk cId="0" sldId="275"/>
        </pc:sldMkLst>
      </pc:sldChg>
      <pc:sldChg chg="del">
        <pc:chgData name="Sam Roethemeyer" userId="ab297de713621b04" providerId="LiveId" clId="{25DF4E79-A951-4236-BF53-21BB0B03F664}" dt="2022-06-22T22:48:57.097" v="1851" actId="47"/>
        <pc:sldMkLst>
          <pc:docMk/>
          <pc:sldMk cId="0" sldId="276"/>
        </pc:sldMkLst>
      </pc:sldChg>
      <pc:sldChg chg="del">
        <pc:chgData name="Sam Roethemeyer" userId="ab297de713621b04" providerId="LiveId" clId="{25DF4E79-A951-4236-BF53-21BB0B03F664}" dt="2022-06-22T22:48:57.425" v="1852" actId="47"/>
        <pc:sldMkLst>
          <pc:docMk/>
          <pc:sldMk cId="0" sldId="277"/>
        </pc:sldMkLst>
      </pc:sldChg>
      <pc:sldChg chg="del">
        <pc:chgData name="Sam Roethemeyer" userId="ab297de713621b04" providerId="LiveId" clId="{25DF4E79-A951-4236-BF53-21BB0B03F664}" dt="2022-06-22T22:48:57.690" v="1853" actId="47"/>
        <pc:sldMkLst>
          <pc:docMk/>
          <pc:sldMk cId="0" sldId="278"/>
        </pc:sldMkLst>
      </pc:sldChg>
      <pc:sldChg chg="del">
        <pc:chgData name="Sam Roethemeyer" userId="ab297de713621b04" providerId="LiveId" clId="{25DF4E79-A951-4236-BF53-21BB0B03F664}" dt="2022-06-22T22:48:58.248" v="1854" actId="47"/>
        <pc:sldMkLst>
          <pc:docMk/>
          <pc:sldMk cId="0" sldId="279"/>
        </pc:sldMkLst>
      </pc:sldChg>
      <pc:sldChg chg="del">
        <pc:chgData name="Sam Roethemeyer" userId="ab297de713621b04" providerId="LiveId" clId="{25DF4E79-A951-4236-BF53-21BB0B03F664}" dt="2022-06-22T22:49:13.232" v="1855" actId="47"/>
        <pc:sldMkLst>
          <pc:docMk/>
          <pc:sldMk cId="0" sldId="280"/>
        </pc:sldMkLst>
      </pc:sldChg>
      <pc:sldChg chg="del">
        <pc:chgData name="Sam Roethemeyer" userId="ab297de713621b04" providerId="LiveId" clId="{25DF4E79-A951-4236-BF53-21BB0B03F664}" dt="2022-06-22T22:49:14.242" v="1856" actId="47"/>
        <pc:sldMkLst>
          <pc:docMk/>
          <pc:sldMk cId="0" sldId="281"/>
        </pc:sldMkLst>
      </pc:sldChg>
      <pc:sldChg chg="del">
        <pc:chgData name="Sam Roethemeyer" userId="ab297de713621b04" providerId="LiveId" clId="{25DF4E79-A951-4236-BF53-21BB0B03F664}" dt="2022-06-22T22:49:14.770" v="1857" actId="47"/>
        <pc:sldMkLst>
          <pc:docMk/>
          <pc:sldMk cId="0" sldId="282"/>
        </pc:sldMkLst>
      </pc:sldChg>
      <pc:sldChg chg="del">
        <pc:chgData name="Sam Roethemeyer" userId="ab297de713621b04" providerId="LiveId" clId="{25DF4E79-A951-4236-BF53-21BB0B03F664}" dt="2022-06-22T22:49:15.633" v="1858" actId="47"/>
        <pc:sldMkLst>
          <pc:docMk/>
          <pc:sldMk cId="0" sldId="283"/>
        </pc:sldMkLst>
      </pc:sldChg>
      <pc:sldChg chg="del">
        <pc:chgData name="Sam Roethemeyer" userId="ab297de713621b04" providerId="LiveId" clId="{25DF4E79-A951-4236-BF53-21BB0B03F664}" dt="2022-06-22T22:49:23.416" v="1859" actId="47"/>
        <pc:sldMkLst>
          <pc:docMk/>
          <pc:sldMk cId="0" sldId="284"/>
        </pc:sldMkLst>
      </pc:sldChg>
      <pc:sldChg chg="modSp mod">
        <pc:chgData name="Sam Roethemeyer" userId="ab297de713621b04" providerId="LiveId" clId="{25DF4E79-A951-4236-BF53-21BB0B03F664}" dt="2022-06-22T22:51:12.162" v="1893"/>
        <pc:sldMkLst>
          <pc:docMk/>
          <pc:sldMk cId="0" sldId="285"/>
        </pc:sldMkLst>
        <pc:spChg chg="mod">
          <ac:chgData name="Sam Roethemeyer" userId="ab297de713621b04" providerId="LiveId" clId="{25DF4E79-A951-4236-BF53-21BB0B03F664}" dt="2022-06-22T22:49:48.357" v="1888" actId="1076"/>
          <ac:spMkLst>
            <pc:docMk/>
            <pc:sldMk cId="0" sldId="285"/>
            <ac:spMk id="2152" creationId="{00000000-0000-0000-0000-000000000000}"/>
          </ac:spMkLst>
        </pc:spChg>
        <pc:spChg chg="mod">
          <ac:chgData name="Sam Roethemeyer" userId="ab297de713621b04" providerId="LiveId" clId="{25DF4E79-A951-4236-BF53-21BB0B03F664}" dt="2022-06-22T22:51:12.162" v="1893"/>
          <ac:spMkLst>
            <pc:docMk/>
            <pc:sldMk cId="0" sldId="285"/>
            <ac:spMk id="2153" creationId="{00000000-0000-0000-0000-000000000000}"/>
          </ac:spMkLst>
        </pc:spChg>
        <pc:cxnChg chg="mod">
          <ac:chgData name="Sam Roethemeyer" userId="ab297de713621b04" providerId="LiveId" clId="{25DF4E79-A951-4236-BF53-21BB0B03F664}" dt="2022-06-22T22:49:53.570" v="1889" actId="1076"/>
          <ac:cxnSpMkLst>
            <pc:docMk/>
            <pc:sldMk cId="0" sldId="285"/>
            <ac:cxnSpMk id="2154" creationId="{00000000-0000-0000-0000-000000000000}"/>
          </ac:cxnSpMkLst>
        </pc:cxnChg>
      </pc:sldChg>
      <pc:sldChg chg="del">
        <pc:chgData name="Sam Roethemeyer" userId="ab297de713621b04" providerId="LiveId" clId="{25DF4E79-A951-4236-BF53-21BB0B03F664}" dt="2022-06-22T22:49:27.624" v="1860" actId="47"/>
        <pc:sldMkLst>
          <pc:docMk/>
          <pc:sldMk cId="0" sldId="286"/>
        </pc:sldMkLst>
      </pc:sldChg>
      <pc:sldChg chg="del">
        <pc:chgData name="Sam Roethemeyer" userId="ab297de713621b04" providerId="LiveId" clId="{25DF4E79-A951-4236-BF53-21BB0B03F664}" dt="2022-06-22T22:49:28.358" v="1861" actId="47"/>
        <pc:sldMkLst>
          <pc:docMk/>
          <pc:sldMk cId="0" sldId="287"/>
        </pc:sldMkLst>
      </pc:sldChg>
      <pc:sldChg chg="del">
        <pc:chgData name="Sam Roethemeyer" userId="ab297de713621b04" providerId="LiveId" clId="{25DF4E79-A951-4236-BF53-21BB0B03F664}" dt="2022-06-22T22:49:29.033" v="1862" actId="47"/>
        <pc:sldMkLst>
          <pc:docMk/>
          <pc:sldMk cId="0" sldId="288"/>
        </pc:sldMkLst>
      </pc:sldChg>
      <pc:sldChg chg="del">
        <pc:chgData name="Sam Roethemeyer" userId="ab297de713621b04" providerId="LiveId" clId="{25DF4E79-A951-4236-BF53-21BB0B03F664}" dt="2022-06-22T22:49:29.421" v="1863" actId="47"/>
        <pc:sldMkLst>
          <pc:docMk/>
          <pc:sldMk cId="0" sldId="289"/>
        </pc:sldMkLst>
      </pc:sldChg>
      <pc:sldChg chg="del">
        <pc:chgData name="Sam Roethemeyer" userId="ab297de713621b04" providerId="LiveId" clId="{25DF4E79-A951-4236-BF53-21BB0B03F664}" dt="2022-06-22T22:49:29.883" v="1864" actId="47"/>
        <pc:sldMkLst>
          <pc:docMk/>
          <pc:sldMk cId="0" sldId="290"/>
        </pc:sldMkLst>
      </pc:sldChg>
      <pc:sldChg chg="del">
        <pc:chgData name="Sam Roethemeyer" userId="ab297de713621b04" providerId="LiveId" clId="{25DF4E79-A951-4236-BF53-21BB0B03F664}" dt="2022-06-22T22:49:30.354" v="1865" actId="47"/>
        <pc:sldMkLst>
          <pc:docMk/>
          <pc:sldMk cId="0" sldId="291"/>
        </pc:sldMkLst>
      </pc:sldChg>
      <pc:sldChg chg="del">
        <pc:chgData name="Sam Roethemeyer" userId="ab297de713621b04" providerId="LiveId" clId="{25DF4E79-A951-4236-BF53-21BB0B03F664}" dt="2022-06-22T22:49:30.838" v="1866" actId="47"/>
        <pc:sldMkLst>
          <pc:docMk/>
          <pc:sldMk cId="0" sldId="292"/>
        </pc:sldMkLst>
      </pc:sldChg>
      <pc:sldChg chg="del">
        <pc:chgData name="Sam Roethemeyer" userId="ab297de713621b04" providerId="LiveId" clId="{25DF4E79-A951-4236-BF53-21BB0B03F664}" dt="2022-06-22T22:49:30.881" v="1867" actId="47"/>
        <pc:sldMkLst>
          <pc:docMk/>
          <pc:sldMk cId="0" sldId="293"/>
        </pc:sldMkLst>
      </pc:sldChg>
      <pc:sldChg chg="del">
        <pc:chgData name="Sam Roethemeyer" userId="ab297de713621b04" providerId="LiveId" clId="{25DF4E79-A951-4236-BF53-21BB0B03F664}" dt="2022-06-22T22:49:31.214" v="1868" actId="47"/>
        <pc:sldMkLst>
          <pc:docMk/>
          <pc:sldMk cId="0" sldId="294"/>
        </pc:sldMkLst>
      </pc:sldChg>
      <pc:sldChg chg="del">
        <pc:chgData name="Sam Roethemeyer" userId="ab297de713621b04" providerId="LiveId" clId="{25DF4E79-A951-4236-BF53-21BB0B03F664}" dt="2022-06-22T22:49:31.706" v="1869" actId="47"/>
        <pc:sldMkLst>
          <pc:docMk/>
          <pc:sldMk cId="0" sldId="295"/>
        </pc:sldMkLst>
      </pc:sldChg>
      <pc:sldChg chg="del">
        <pc:chgData name="Sam Roethemeyer" userId="ab297de713621b04" providerId="LiveId" clId="{25DF4E79-A951-4236-BF53-21BB0B03F664}" dt="2022-06-22T22:49:32.089" v="1870" actId="47"/>
        <pc:sldMkLst>
          <pc:docMk/>
          <pc:sldMk cId="0" sldId="296"/>
        </pc:sldMkLst>
      </pc:sldChg>
      <pc:sldChg chg="del">
        <pc:chgData name="Sam Roethemeyer" userId="ab297de713621b04" providerId="LiveId" clId="{25DF4E79-A951-4236-BF53-21BB0B03F664}" dt="2022-06-22T22:49:32.519" v="1871" actId="47"/>
        <pc:sldMkLst>
          <pc:docMk/>
          <pc:sldMk cId="0" sldId="297"/>
        </pc:sldMkLst>
      </pc:sldChg>
      <pc:sldChg chg="del">
        <pc:chgData name="Sam Roethemeyer" userId="ab297de713621b04" providerId="LiveId" clId="{25DF4E79-A951-4236-BF53-21BB0B03F664}" dt="2022-06-22T22:49:32.942" v="1872" actId="47"/>
        <pc:sldMkLst>
          <pc:docMk/>
          <pc:sldMk cId="0" sldId="298"/>
        </pc:sldMkLst>
      </pc:sldChg>
      <pc:sldChg chg="del">
        <pc:chgData name="Sam Roethemeyer" userId="ab297de713621b04" providerId="LiveId" clId="{25DF4E79-A951-4236-BF53-21BB0B03F664}" dt="2022-06-22T22:49:33.367" v="1873" actId="47"/>
        <pc:sldMkLst>
          <pc:docMk/>
          <pc:sldMk cId="0" sldId="299"/>
        </pc:sldMkLst>
      </pc:sldChg>
      <pc:sldChg chg="del">
        <pc:chgData name="Sam Roethemeyer" userId="ab297de713621b04" providerId="LiveId" clId="{25DF4E79-A951-4236-BF53-21BB0B03F664}" dt="2022-06-22T22:49:33.721" v="1874" actId="47"/>
        <pc:sldMkLst>
          <pc:docMk/>
          <pc:sldMk cId="0" sldId="300"/>
        </pc:sldMkLst>
      </pc:sldChg>
      <pc:sldChg chg="del">
        <pc:chgData name="Sam Roethemeyer" userId="ab297de713621b04" providerId="LiveId" clId="{25DF4E79-A951-4236-BF53-21BB0B03F664}" dt="2022-06-22T22:49:34.037" v="1875" actId="47"/>
        <pc:sldMkLst>
          <pc:docMk/>
          <pc:sldMk cId="0" sldId="301"/>
        </pc:sldMkLst>
      </pc:sldChg>
      <pc:sldChg chg="del">
        <pc:chgData name="Sam Roethemeyer" userId="ab297de713621b04" providerId="LiveId" clId="{25DF4E79-A951-4236-BF53-21BB0B03F664}" dt="2022-06-22T22:49:34.456" v="1876" actId="47"/>
        <pc:sldMkLst>
          <pc:docMk/>
          <pc:sldMk cId="0" sldId="302"/>
        </pc:sldMkLst>
      </pc:sldChg>
      <pc:sldChg chg="del">
        <pc:chgData name="Sam Roethemeyer" userId="ab297de713621b04" providerId="LiveId" clId="{25DF4E79-A951-4236-BF53-21BB0B03F664}" dt="2022-06-22T22:49:35.177" v="1877" actId="47"/>
        <pc:sldMkLst>
          <pc:docMk/>
          <pc:sldMk cId="0" sldId="303"/>
        </pc:sldMkLst>
      </pc:sldChg>
      <pc:sldChg chg="del">
        <pc:chgData name="Sam Roethemeyer" userId="ab297de713621b04" providerId="LiveId" clId="{25DF4E79-A951-4236-BF53-21BB0B03F664}" dt="2022-06-22T22:49:36.109" v="1878" actId="47"/>
        <pc:sldMkLst>
          <pc:docMk/>
          <pc:sldMk cId="0" sldId="304"/>
        </pc:sldMkLst>
      </pc:sldChg>
      <pc:sldChg chg="add del">
        <pc:chgData name="Sam Roethemeyer" userId="ab297de713621b04" providerId="LiveId" clId="{25DF4E79-A951-4236-BF53-21BB0B03F664}" dt="2022-06-22T22:48:47.544" v="1832" actId="47"/>
        <pc:sldMkLst>
          <pc:docMk/>
          <pc:sldMk cId="1375169594" sldId="305"/>
        </pc:sldMkLst>
      </pc:sldChg>
      <pc:sldChg chg="add del">
        <pc:chgData name="Sam Roethemeyer" userId="ab297de713621b04" providerId="LiveId" clId="{25DF4E79-A951-4236-BF53-21BB0B03F664}" dt="2022-06-22T22:48:51.104" v="1837" actId="47"/>
        <pc:sldMkLst>
          <pc:docMk/>
          <pc:sldMk cId="2369305665" sldId="306"/>
        </pc:sldMkLst>
      </pc:sldChg>
      <pc:sldChg chg="add del">
        <pc:chgData name="Sam Roethemeyer" userId="ab297de713621b04" providerId="LiveId" clId="{25DF4E79-A951-4236-BF53-21BB0B03F664}" dt="2022-06-22T22:48:51.548" v="1838" actId="47"/>
        <pc:sldMkLst>
          <pc:docMk/>
          <pc:sldMk cId="1073940195" sldId="307"/>
        </pc:sldMkLst>
      </pc:sldChg>
      <pc:sldMasterChg chg="delSldLayout">
        <pc:chgData name="Sam Roethemeyer" userId="ab297de713621b04" providerId="LiveId" clId="{25DF4E79-A951-4236-BF53-21BB0B03F664}" dt="2022-06-22T22:49:29.033" v="1862" actId="47"/>
        <pc:sldMasterMkLst>
          <pc:docMk/>
          <pc:sldMasterMk cId="0" sldId="2147483683"/>
        </pc:sldMasterMkLst>
        <pc:sldLayoutChg chg="del">
          <pc:chgData name="Sam Roethemeyer" userId="ab297de713621b04" providerId="LiveId" clId="{25DF4E79-A951-4236-BF53-21BB0B03F664}" dt="2022-06-22T22:48:50.650" v="1836" actId="47"/>
          <pc:sldLayoutMkLst>
            <pc:docMk/>
            <pc:sldMasterMk cId="0" sldId="2147483683"/>
            <pc:sldLayoutMk cId="0" sldId="2147483649"/>
          </pc:sldLayoutMkLst>
        </pc:sldLayoutChg>
        <pc:sldLayoutChg chg="del">
          <pc:chgData name="Sam Roethemeyer" userId="ab297de713621b04" providerId="LiveId" clId="{25DF4E79-A951-4236-BF53-21BB0B03F664}" dt="2022-06-22T22:48:57.690" v="1853" actId="47"/>
          <pc:sldLayoutMkLst>
            <pc:docMk/>
            <pc:sldMasterMk cId="0" sldId="2147483683"/>
            <pc:sldLayoutMk cId="0" sldId="2147483652"/>
          </pc:sldLayoutMkLst>
        </pc:sldLayoutChg>
        <pc:sldLayoutChg chg="del">
          <pc:chgData name="Sam Roethemeyer" userId="ab297de713621b04" providerId="LiveId" clId="{25DF4E79-A951-4236-BF53-21BB0B03F664}" dt="2022-06-22T22:48:52.715" v="1841" actId="47"/>
          <pc:sldLayoutMkLst>
            <pc:docMk/>
            <pc:sldMasterMk cId="0" sldId="2147483683"/>
            <pc:sldLayoutMk cId="0" sldId="2147483653"/>
          </pc:sldLayoutMkLst>
        </pc:sldLayoutChg>
        <pc:sldLayoutChg chg="del">
          <pc:chgData name="Sam Roethemeyer" userId="ab297de713621b04" providerId="LiveId" clId="{25DF4E79-A951-4236-BF53-21BB0B03F664}" dt="2022-06-22T22:48:52.336" v="1840" actId="47"/>
          <pc:sldLayoutMkLst>
            <pc:docMk/>
            <pc:sldMasterMk cId="0" sldId="2147483683"/>
            <pc:sldLayoutMk cId="0" sldId="2147483654"/>
          </pc:sldLayoutMkLst>
        </pc:sldLayoutChg>
        <pc:sldLayoutChg chg="del">
          <pc:chgData name="Sam Roethemeyer" userId="ab297de713621b04" providerId="LiveId" clId="{25DF4E79-A951-4236-BF53-21BB0B03F664}" dt="2022-06-22T22:49:13.232" v="1855" actId="47"/>
          <pc:sldLayoutMkLst>
            <pc:docMk/>
            <pc:sldMasterMk cId="0" sldId="2147483683"/>
            <pc:sldLayoutMk cId="0" sldId="2147483655"/>
          </pc:sldLayoutMkLst>
        </pc:sldLayoutChg>
        <pc:sldLayoutChg chg="del">
          <pc:chgData name="Sam Roethemeyer" userId="ab297de713621b04" providerId="LiveId" clId="{25DF4E79-A951-4236-BF53-21BB0B03F664}" dt="2022-06-22T22:48:53.886" v="1844" actId="47"/>
          <pc:sldLayoutMkLst>
            <pc:docMk/>
            <pc:sldMasterMk cId="0" sldId="2147483683"/>
            <pc:sldLayoutMk cId="0" sldId="2147483656"/>
          </pc:sldLayoutMkLst>
        </pc:sldLayoutChg>
        <pc:sldLayoutChg chg="del">
          <pc:chgData name="Sam Roethemeyer" userId="ab297de713621b04" providerId="LiveId" clId="{25DF4E79-A951-4236-BF53-21BB0B03F664}" dt="2022-06-22T22:48:55.783" v="1849" actId="47"/>
          <pc:sldLayoutMkLst>
            <pc:docMk/>
            <pc:sldMasterMk cId="0" sldId="2147483683"/>
            <pc:sldLayoutMk cId="0" sldId="2147483657"/>
          </pc:sldLayoutMkLst>
        </pc:sldLayoutChg>
        <pc:sldLayoutChg chg="del">
          <pc:chgData name="Sam Roethemeyer" userId="ab297de713621b04" providerId="LiveId" clId="{25DF4E79-A951-4236-BF53-21BB0B03F664}" dt="2022-06-22T22:48:48.800" v="1833" actId="47"/>
          <pc:sldLayoutMkLst>
            <pc:docMk/>
            <pc:sldMasterMk cId="0" sldId="2147483683"/>
            <pc:sldLayoutMk cId="0" sldId="2147483660"/>
          </pc:sldLayoutMkLst>
        </pc:sldLayoutChg>
        <pc:sldLayoutChg chg="del">
          <pc:chgData name="Sam Roethemeyer" userId="ab297de713621b04" providerId="LiveId" clId="{25DF4E79-A951-4236-BF53-21BB0B03F664}" dt="2022-06-22T22:48:49.537" v="1834" actId="47"/>
          <pc:sldLayoutMkLst>
            <pc:docMk/>
            <pc:sldMasterMk cId="0" sldId="2147483683"/>
            <pc:sldLayoutMk cId="0" sldId="2147483661"/>
          </pc:sldLayoutMkLst>
        </pc:sldLayoutChg>
        <pc:sldLayoutChg chg="del">
          <pc:chgData name="Sam Roethemeyer" userId="ab297de713621b04" providerId="LiveId" clId="{25DF4E79-A951-4236-BF53-21BB0B03F664}" dt="2022-06-22T22:48:50.039" v="1835" actId="47"/>
          <pc:sldLayoutMkLst>
            <pc:docMk/>
            <pc:sldMasterMk cId="0" sldId="2147483683"/>
            <pc:sldLayoutMk cId="0" sldId="2147483662"/>
          </pc:sldLayoutMkLst>
        </pc:sldLayoutChg>
        <pc:sldLayoutChg chg="del">
          <pc:chgData name="Sam Roethemeyer" userId="ab297de713621b04" providerId="LiveId" clId="{25DF4E79-A951-4236-BF53-21BB0B03F664}" dt="2022-06-22T22:48:51.951" v="1839" actId="47"/>
          <pc:sldLayoutMkLst>
            <pc:docMk/>
            <pc:sldMasterMk cId="0" sldId="2147483683"/>
            <pc:sldLayoutMk cId="0" sldId="2147483664"/>
          </pc:sldLayoutMkLst>
        </pc:sldLayoutChg>
        <pc:sldLayoutChg chg="del">
          <pc:chgData name="Sam Roethemeyer" userId="ab297de713621b04" providerId="LiveId" clId="{25DF4E79-A951-4236-BF53-21BB0B03F664}" dt="2022-06-22T22:48:53.108" v="1842" actId="47"/>
          <pc:sldLayoutMkLst>
            <pc:docMk/>
            <pc:sldMasterMk cId="0" sldId="2147483683"/>
            <pc:sldLayoutMk cId="0" sldId="2147483665"/>
          </pc:sldLayoutMkLst>
        </pc:sldLayoutChg>
        <pc:sldLayoutChg chg="del">
          <pc:chgData name="Sam Roethemeyer" userId="ab297de713621b04" providerId="LiveId" clId="{25DF4E79-A951-4236-BF53-21BB0B03F664}" dt="2022-06-22T22:48:54.332" v="1845" actId="47"/>
          <pc:sldLayoutMkLst>
            <pc:docMk/>
            <pc:sldMasterMk cId="0" sldId="2147483683"/>
            <pc:sldLayoutMk cId="0" sldId="2147483666"/>
          </pc:sldLayoutMkLst>
        </pc:sldLayoutChg>
        <pc:sldLayoutChg chg="del">
          <pc:chgData name="Sam Roethemeyer" userId="ab297de713621b04" providerId="LiveId" clId="{25DF4E79-A951-4236-BF53-21BB0B03F664}" dt="2022-06-22T22:48:54.673" v="1846" actId="47"/>
          <pc:sldLayoutMkLst>
            <pc:docMk/>
            <pc:sldMasterMk cId="0" sldId="2147483683"/>
            <pc:sldLayoutMk cId="0" sldId="2147483667"/>
          </pc:sldLayoutMkLst>
        </pc:sldLayoutChg>
        <pc:sldLayoutChg chg="del">
          <pc:chgData name="Sam Roethemeyer" userId="ab297de713621b04" providerId="LiveId" clId="{25DF4E79-A951-4236-BF53-21BB0B03F664}" dt="2022-06-22T22:48:55.032" v="1847" actId="47"/>
          <pc:sldLayoutMkLst>
            <pc:docMk/>
            <pc:sldMasterMk cId="0" sldId="2147483683"/>
            <pc:sldLayoutMk cId="0" sldId="2147483668"/>
          </pc:sldLayoutMkLst>
        </pc:sldLayoutChg>
        <pc:sldLayoutChg chg="del">
          <pc:chgData name="Sam Roethemeyer" userId="ab297de713621b04" providerId="LiveId" clId="{25DF4E79-A951-4236-BF53-21BB0B03F664}" dt="2022-06-22T22:48:55.405" v="1848" actId="47"/>
          <pc:sldLayoutMkLst>
            <pc:docMk/>
            <pc:sldMasterMk cId="0" sldId="2147483683"/>
            <pc:sldLayoutMk cId="0" sldId="2147483669"/>
          </pc:sldLayoutMkLst>
        </pc:sldLayoutChg>
        <pc:sldLayoutChg chg="del">
          <pc:chgData name="Sam Roethemeyer" userId="ab297de713621b04" providerId="LiveId" clId="{25DF4E79-A951-4236-BF53-21BB0B03F664}" dt="2022-06-22T22:48:56.762" v="1850" actId="47"/>
          <pc:sldLayoutMkLst>
            <pc:docMk/>
            <pc:sldMasterMk cId="0" sldId="2147483683"/>
            <pc:sldLayoutMk cId="0" sldId="2147483670"/>
          </pc:sldLayoutMkLst>
        </pc:sldLayoutChg>
        <pc:sldLayoutChg chg="del">
          <pc:chgData name="Sam Roethemeyer" userId="ab297de713621b04" providerId="LiveId" clId="{25DF4E79-A951-4236-BF53-21BB0B03F664}" dt="2022-06-22T22:48:57.097" v="1851" actId="47"/>
          <pc:sldLayoutMkLst>
            <pc:docMk/>
            <pc:sldMasterMk cId="0" sldId="2147483683"/>
            <pc:sldLayoutMk cId="0" sldId="2147483671"/>
          </pc:sldLayoutMkLst>
        </pc:sldLayoutChg>
        <pc:sldLayoutChg chg="del">
          <pc:chgData name="Sam Roethemeyer" userId="ab297de713621b04" providerId="LiveId" clId="{25DF4E79-A951-4236-BF53-21BB0B03F664}" dt="2022-06-22T22:48:57.425" v="1852" actId="47"/>
          <pc:sldLayoutMkLst>
            <pc:docMk/>
            <pc:sldMasterMk cId="0" sldId="2147483683"/>
            <pc:sldLayoutMk cId="0" sldId="2147483672"/>
          </pc:sldLayoutMkLst>
        </pc:sldLayoutChg>
        <pc:sldLayoutChg chg="del">
          <pc:chgData name="Sam Roethemeyer" userId="ab297de713621b04" providerId="LiveId" clId="{25DF4E79-A951-4236-BF53-21BB0B03F664}" dt="2022-06-22T22:48:58.248" v="1854" actId="47"/>
          <pc:sldLayoutMkLst>
            <pc:docMk/>
            <pc:sldMasterMk cId="0" sldId="2147483683"/>
            <pc:sldLayoutMk cId="0" sldId="2147483673"/>
          </pc:sldLayoutMkLst>
        </pc:sldLayoutChg>
        <pc:sldLayoutChg chg="del">
          <pc:chgData name="Sam Roethemeyer" userId="ab297de713621b04" providerId="LiveId" clId="{25DF4E79-A951-4236-BF53-21BB0B03F664}" dt="2022-06-22T22:49:14.242" v="1856" actId="47"/>
          <pc:sldLayoutMkLst>
            <pc:docMk/>
            <pc:sldMasterMk cId="0" sldId="2147483683"/>
            <pc:sldLayoutMk cId="0" sldId="2147483674"/>
          </pc:sldLayoutMkLst>
        </pc:sldLayoutChg>
        <pc:sldLayoutChg chg="del">
          <pc:chgData name="Sam Roethemeyer" userId="ab297de713621b04" providerId="LiveId" clId="{25DF4E79-A951-4236-BF53-21BB0B03F664}" dt="2022-06-22T22:49:14.770" v="1857" actId="47"/>
          <pc:sldLayoutMkLst>
            <pc:docMk/>
            <pc:sldMasterMk cId="0" sldId="2147483683"/>
            <pc:sldLayoutMk cId="0" sldId="2147483675"/>
          </pc:sldLayoutMkLst>
        </pc:sldLayoutChg>
        <pc:sldLayoutChg chg="del">
          <pc:chgData name="Sam Roethemeyer" userId="ab297de713621b04" providerId="LiveId" clId="{25DF4E79-A951-4236-BF53-21BB0B03F664}" dt="2022-06-22T22:49:15.633" v="1858" actId="47"/>
          <pc:sldLayoutMkLst>
            <pc:docMk/>
            <pc:sldMasterMk cId="0" sldId="2147483683"/>
            <pc:sldLayoutMk cId="0" sldId="2147483676"/>
          </pc:sldLayoutMkLst>
        </pc:sldLayoutChg>
        <pc:sldLayoutChg chg="del">
          <pc:chgData name="Sam Roethemeyer" userId="ab297de713621b04" providerId="LiveId" clId="{25DF4E79-A951-4236-BF53-21BB0B03F664}" dt="2022-06-22T22:49:23.416" v="1859" actId="47"/>
          <pc:sldLayoutMkLst>
            <pc:docMk/>
            <pc:sldMasterMk cId="0" sldId="2147483683"/>
            <pc:sldLayoutMk cId="0" sldId="2147483677"/>
          </pc:sldLayoutMkLst>
        </pc:sldLayoutChg>
        <pc:sldLayoutChg chg="del">
          <pc:chgData name="Sam Roethemeyer" userId="ab297de713621b04" providerId="LiveId" clId="{25DF4E79-A951-4236-BF53-21BB0B03F664}" dt="2022-06-22T22:49:27.624" v="1860" actId="47"/>
          <pc:sldLayoutMkLst>
            <pc:docMk/>
            <pc:sldMasterMk cId="0" sldId="2147483683"/>
            <pc:sldLayoutMk cId="0" sldId="2147483679"/>
          </pc:sldLayoutMkLst>
        </pc:sldLayoutChg>
        <pc:sldLayoutChg chg="del">
          <pc:chgData name="Sam Roethemeyer" userId="ab297de713621b04" providerId="LiveId" clId="{25DF4E79-A951-4236-BF53-21BB0B03F664}" dt="2022-06-22T22:49:29.033" v="1862" actId="47"/>
          <pc:sldLayoutMkLst>
            <pc:docMk/>
            <pc:sldMasterMk cId="0" sldId="2147483683"/>
            <pc:sldLayoutMk cId="0" sldId="2147483680"/>
          </pc:sldLayoutMkLst>
        </pc:sldLayoutChg>
        <pc:sldLayoutChg chg="del">
          <pc:chgData name="Sam Roethemeyer" userId="ab297de713621b04" providerId="LiveId" clId="{25DF4E79-A951-4236-BF53-21BB0B03F664}" dt="2022-06-22T22:49:28.358" v="1861" actId="47"/>
          <pc:sldLayoutMkLst>
            <pc:docMk/>
            <pc:sldMasterMk cId="0" sldId="2147483683"/>
            <pc:sldLayoutMk cId="0" sldId="2147483681"/>
          </pc:sldLayoutMkLst>
        </pc:sldLayoutChg>
      </pc:sldMasterChg>
      <pc:sldMasterChg chg="del delSldLayout">
        <pc:chgData name="Sam Roethemeyer" userId="ab297de713621b04" providerId="LiveId" clId="{25DF4E79-A951-4236-BF53-21BB0B03F664}" dt="2022-06-22T22:49:36.109" v="1878" actId="47"/>
        <pc:sldMasterMkLst>
          <pc:docMk/>
          <pc:sldMasterMk cId="0" sldId="2147483684"/>
        </pc:sldMasterMkLst>
        <pc:sldLayoutChg chg="del">
          <pc:chgData name="Sam Roethemeyer" userId="ab297de713621b04" providerId="LiveId" clId="{25DF4E79-A951-4236-BF53-21BB0B03F664}" dt="2022-06-22T22:49:36.109" v="1878" actId="47"/>
          <pc:sldLayoutMkLst>
            <pc:docMk/>
            <pc:sldMasterMk cId="0" sldId="2147483684"/>
            <pc:sldLayoutMk cId="0" sldId="214748368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9262ee2f_0_26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9262ee2f_0_26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f9262ee2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f9262ee2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7f9262ee2f_0_26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0" name="Google Shape;2150;g7f9262ee2f_0_26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75900" y="1950100"/>
            <a:ext cx="4792200" cy="644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600"/>
              <a:buNone/>
              <a:defRPr sz="3600" b="1">
                <a:solidFill>
                  <a:schemeClr val="lt1"/>
                </a:solidFill>
              </a:defRPr>
            </a:lvl1pPr>
            <a:lvl2pPr lvl="1" algn="ctr">
              <a:spcBef>
                <a:spcPts val="0"/>
              </a:spcBef>
              <a:spcAft>
                <a:spcPts val="0"/>
              </a:spcAft>
              <a:buClr>
                <a:schemeClr val="lt1"/>
              </a:buClr>
              <a:buSzPts val="3600"/>
              <a:buNone/>
              <a:defRPr sz="3600" b="1">
                <a:solidFill>
                  <a:schemeClr val="lt1"/>
                </a:solidFill>
              </a:defRPr>
            </a:lvl2pPr>
            <a:lvl3pPr lvl="2" algn="ctr">
              <a:spcBef>
                <a:spcPts val="0"/>
              </a:spcBef>
              <a:spcAft>
                <a:spcPts val="0"/>
              </a:spcAft>
              <a:buClr>
                <a:schemeClr val="lt1"/>
              </a:buClr>
              <a:buSzPts val="3600"/>
              <a:buNone/>
              <a:defRPr sz="3600" b="1">
                <a:solidFill>
                  <a:schemeClr val="lt1"/>
                </a:solidFill>
              </a:defRPr>
            </a:lvl3pPr>
            <a:lvl4pPr lvl="3" algn="ctr">
              <a:spcBef>
                <a:spcPts val="0"/>
              </a:spcBef>
              <a:spcAft>
                <a:spcPts val="0"/>
              </a:spcAft>
              <a:buClr>
                <a:schemeClr val="lt1"/>
              </a:buClr>
              <a:buSzPts val="3600"/>
              <a:buNone/>
              <a:defRPr sz="3600" b="1">
                <a:solidFill>
                  <a:schemeClr val="lt1"/>
                </a:solidFill>
              </a:defRPr>
            </a:lvl4pPr>
            <a:lvl5pPr lvl="4" algn="ctr">
              <a:spcBef>
                <a:spcPts val="0"/>
              </a:spcBef>
              <a:spcAft>
                <a:spcPts val="0"/>
              </a:spcAft>
              <a:buClr>
                <a:schemeClr val="lt1"/>
              </a:buClr>
              <a:buSzPts val="3600"/>
              <a:buNone/>
              <a:defRPr sz="3600" b="1">
                <a:solidFill>
                  <a:schemeClr val="lt1"/>
                </a:solidFill>
              </a:defRPr>
            </a:lvl5pPr>
            <a:lvl6pPr lvl="5" algn="ctr">
              <a:spcBef>
                <a:spcPts val="0"/>
              </a:spcBef>
              <a:spcAft>
                <a:spcPts val="0"/>
              </a:spcAft>
              <a:buClr>
                <a:schemeClr val="lt1"/>
              </a:buClr>
              <a:buSzPts val="3600"/>
              <a:buNone/>
              <a:defRPr sz="3600" b="1">
                <a:solidFill>
                  <a:schemeClr val="lt1"/>
                </a:solidFill>
              </a:defRPr>
            </a:lvl6pPr>
            <a:lvl7pPr lvl="6" algn="ctr">
              <a:spcBef>
                <a:spcPts val="0"/>
              </a:spcBef>
              <a:spcAft>
                <a:spcPts val="0"/>
              </a:spcAft>
              <a:buClr>
                <a:schemeClr val="lt1"/>
              </a:buClr>
              <a:buSzPts val="3600"/>
              <a:buNone/>
              <a:defRPr sz="3600" b="1">
                <a:solidFill>
                  <a:schemeClr val="lt1"/>
                </a:solidFill>
              </a:defRPr>
            </a:lvl7pPr>
            <a:lvl8pPr lvl="7" algn="ctr">
              <a:spcBef>
                <a:spcPts val="0"/>
              </a:spcBef>
              <a:spcAft>
                <a:spcPts val="0"/>
              </a:spcAft>
              <a:buClr>
                <a:schemeClr val="lt1"/>
              </a:buClr>
              <a:buSzPts val="3600"/>
              <a:buNone/>
              <a:defRPr sz="3600" b="1">
                <a:solidFill>
                  <a:schemeClr val="lt1"/>
                </a:solidFill>
              </a:defRPr>
            </a:lvl8pPr>
            <a:lvl9pPr lvl="8" algn="ctr">
              <a:spcBef>
                <a:spcPts val="0"/>
              </a:spcBef>
              <a:spcAft>
                <a:spcPts val="0"/>
              </a:spcAft>
              <a:buClr>
                <a:schemeClr val="lt1"/>
              </a:buClr>
              <a:buSzPts val="3600"/>
              <a:buNone/>
              <a:defRPr sz="3600" b="1">
                <a:solidFill>
                  <a:schemeClr val="lt1"/>
                </a:solidFill>
              </a:defRPr>
            </a:lvl9pPr>
          </a:lstStyle>
          <a:p>
            <a:endParaRPr/>
          </a:p>
        </p:txBody>
      </p:sp>
      <p:sp>
        <p:nvSpPr>
          <p:cNvPr id="10" name="Google Shape;10;p2"/>
          <p:cNvSpPr txBox="1">
            <a:spLocks noGrp="1"/>
          </p:cNvSpPr>
          <p:nvPr>
            <p:ph type="subTitle" idx="1"/>
          </p:nvPr>
        </p:nvSpPr>
        <p:spPr>
          <a:xfrm>
            <a:off x="2044200" y="3704650"/>
            <a:ext cx="5055600" cy="464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7" name="Google Shape;17;p4"/>
          <p:cNvSpPr txBox="1">
            <a:spLocks noGrp="1"/>
          </p:cNvSpPr>
          <p:nvPr>
            <p:ph type="body" idx="1"/>
          </p:nvPr>
        </p:nvSpPr>
        <p:spPr>
          <a:xfrm>
            <a:off x="938500" y="1659275"/>
            <a:ext cx="4946400" cy="276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0" name="Google Shape;20;p5"/>
          <p:cNvSpPr txBox="1">
            <a:spLocks noGrp="1"/>
          </p:cNvSpPr>
          <p:nvPr>
            <p:ph type="body" idx="1"/>
          </p:nvPr>
        </p:nvSpPr>
        <p:spPr>
          <a:xfrm>
            <a:off x="938500"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21" name="Google Shape;21;p5"/>
          <p:cNvSpPr txBox="1">
            <a:spLocks noGrp="1"/>
          </p:cNvSpPr>
          <p:nvPr>
            <p:ph type="body" idx="2"/>
          </p:nvPr>
        </p:nvSpPr>
        <p:spPr>
          <a:xfrm>
            <a:off x="5037525"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Bullet Points">
  <p:cSld name="CAPTION_ONLY_3">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38500" y="445025"/>
            <a:ext cx="57357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3" name="Google Shape;43;p13"/>
          <p:cNvSpPr txBox="1">
            <a:spLocks noGrp="1"/>
          </p:cNvSpPr>
          <p:nvPr>
            <p:ph type="body" idx="1"/>
          </p:nvPr>
        </p:nvSpPr>
        <p:spPr>
          <a:xfrm>
            <a:off x="938500" y="1246025"/>
            <a:ext cx="7172100" cy="3039900"/>
          </a:xfrm>
          <a:prstGeom prst="rect">
            <a:avLst/>
          </a:prstGeom>
        </p:spPr>
        <p:txBody>
          <a:bodyPr spcFirstLastPara="1" wrap="square" lIns="91425" tIns="91425" rIns="91425" bIns="91425" anchor="t" anchorCtr="0">
            <a:noAutofit/>
          </a:bodyPr>
          <a:lstStyle>
            <a:lvl1pPr marL="457200" lvl="0" indent="-301625" rtl="0">
              <a:spcBef>
                <a:spcPts val="0"/>
              </a:spcBef>
              <a:spcAft>
                <a:spcPts val="0"/>
              </a:spcAft>
              <a:buClr>
                <a:schemeClr val="lt1"/>
              </a:buClr>
              <a:buSzPts val="1150"/>
              <a:buChar char="●"/>
              <a:defRPr sz="1150">
                <a:solidFill>
                  <a:schemeClr val="lt1"/>
                </a:solidFill>
              </a:defRPr>
            </a:lvl1pPr>
            <a:lvl2pPr marL="914400" lvl="1" indent="-301625" rtl="0">
              <a:spcBef>
                <a:spcPts val="1600"/>
              </a:spcBef>
              <a:spcAft>
                <a:spcPts val="0"/>
              </a:spcAft>
              <a:buClr>
                <a:schemeClr val="lt1"/>
              </a:buClr>
              <a:buSzPts val="1150"/>
              <a:buChar char="○"/>
              <a:defRPr sz="1150">
                <a:solidFill>
                  <a:schemeClr val="lt1"/>
                </a:solidFill>
              </a:defRPr>
            </a:lvl2pPr>
            <a:lvl3pPr marL="1371600" lvl="2" indent="-301625" rtl="0">
              <a:spcBef>
                <a:spcPts val="1600"/>
              </a:spcBef>
              <a:spcAft>
                <a:spcPts val="0"/>
              </a:spcAft>
              <a:buClr>
                <a:schemeClr val="lt1"/>
              </a:buClr>
              <a:buSzPts val="1150"/>
              <a:buChar char="■"/>
              <a:defRPr sz="1150">
                <a:solidFill>
                  <a:schemeClr val="lt1"/>
                </a:solidFill>
              </a:defRPr>
            </a:lvl3pPr>
            <a:lvl4pPr marL="1828800" lvl="3" indent="-301625" rtl="0">
              <a:spcBef>
                <a:spcPts val="1600"/>
              </a:spcBef>
              <a:spcAft>
                <a:spcPts val="0"/>
              </a:spcAft>
              <a:buClr>
                <a:schemeClr val="lt1"/>
              </a:buClr>
              <a:buSzPts val="1150"/>
              <a:buChar char="●"/>
              <a:defRPr sz="1150">
                <a:solidFill>
                  <a:schemeClr val="lt1"/>
                </a:solidFill>
              </a:defRPr>
            </a:lvl4pPr>
            <a:lvl5pPr marL="2286000" lvl="4" indent="-301625" rtl="0">
              <a:spcBef>
                <a:spcPts val="1600"/>
              </a:spcBef>
              <a:spcAft>
                <a:spcPts val="0"/>
              </a:spcAft>
              <a:buClr>
                <a:schemeClr val="lt1"/>
              </a:buClr>
              <a:buSzPts val="1150"/>
              <a:buChar char="○"/>
              <a:defRPr sz="1150">
                <a:solidFill>
                  <a:schemeClr val="lt1"/>
                </a:solidFill>
              </a:defRPr>
            </a:lvl5pPr>
            <a:lvl6pPr marL="2743200" lvl="5" indent="-301625" rtl="0">
              <a:spcBef>
                <a:spcPts val="1600"/>
              </a:spcBef>
              <a:spcAft>
                <a:spcPts val="0"/>
              </a:spcAft>
              <a:buClr>
                <a:schemeClr val="lt1"/>
              </a:buClr>
              <a:buSzPts val="1150"/>
              <a:buChar char="■"/>
              <a:defRPr sz="1150">
                <a:solidFill>
                  <a:schemeClr val="lt1"/>
                </a:solidFill>
              </a:defRPr>
            </a:lvl6pPr>
            <a:lvl7pPr marL="3200400" lvl="6" indent="-301625" rtl="0">
              <a:spcBef>
                <a:spcPts val="1600"/>
              </a:spcBef>
              <a:spcAft>
                <a:spcPts val="0"/>
              </a:spcAft>
              <a:buClr>
                <a:schemeClr val="lt1"/>
              </a:buClr>
              <a:buSzPts val="1150"/>
              <a:buChar char="●"/>
              <a:defRPr sz="1150">
                <a:solidFill>
                  <a:schemeClr val="lt1"/>
                </a:solidFill>
              </a:defRPr>
            </a:lvl7pPr>
            <a:lvl8pPr marL="3657600" lvl="7" indent="-301625" rtl="0">
              <a:spcBef>
                <a:spcPts val="1600"/>
              </a:spcBef>
              <a:spcAft>
                <a:spcPts val="0"/>
              </a:spcAft>
              <a:buClr>
                <a:schemeClr val="lt1"/>
              </a:buClr>
              <a:buSzPts val="1150"/>
              <a:buChar char="○"/>
              <a:defRPr sz="1150">
                <a:solidFill>
                  <a:schemeClr val="lt1"/>
                </a:solidFill>
              </a:defRPr>
            </a:lvl8pPr>
            <a:lvl9pPr marL="4114800" lvl="8" indent="-301625" rtl="0">
              <a:spcBef>
                <a:spcPts val="1600"/>
              </a:spcBef>
              <a:spcAft>
                <a:spcPts val="1600"/>
              </a:spcAft>
              <a:buClr>
                <a:schemeClr val="lt1"/>
              </a:buClr>
              <a:buSzPts val="1150"/>
              <a:buChar char="■"/>
              <a:defRPr sz="115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wo Columns">
  <p:cSld name="SECTION_TITLE_AND_DESCRIPTION_1">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1937338" y="2463175"/>
            <a:ext cx="23901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62" name="Google Shape;62;p17"/>
          <p:cNvSpPr txBox="1">
            <a:spLocks noGrp="1"/>
          </p:cNvSpPr>
          <p:nvPr>
            <p:ph type="subTitle" idx="1"/>
          </p:nvPr>
        </p:nvSpPr>
        <p:spPr>
          <a:xfrm>
            <a:off x="1937338" y="3148075"/>
            <a:ext cx="23901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63" name="Google Shape;63;p17"/>
          <p:cNvSpPr txBox="1">
            <a:spLocks noGrp="1"/>
          </p:cNvSpPr>
          <p:nvPr>
            <p:ph type="title" idx="2"/>
          </p:nvPr>
        </p:nvSpPr>
        <p:spPr>
          <a:xfrm>
            <a:off x="4816563" y="2463175"/>
            <a:ext cx="23901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64" name="Google Shape;64;p17"/>
          <p:cNvSpPr txBox="1">
            <a:spLocks noGrp="1"/>
          </p:cNvSpPr>
          <p:nvPr>
            <p:ph type="subTitle" idx="3"/>
          </p:nvPr>
        </p:nvSpPr>
        <p:spPr>
          <a:xfrm>
            <a:off x="4816563" y="3148075"/>
            <a:ext cx="23901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65" name="Google Shape;65;p17"/>
          <p:cNvSpPr txBox="1">
            <a:spLocks noGrp="1"/>
          </p:cNvSpPr>
          <p:nvPr>
            <p:ph type="title" idx="4"/>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p:cSld name="SECTION_HEADER_2">
    <p:bg>
      <p:bgPr>
        <a:blipFill>
          <a:blip r:embed="rId2">
            <a:alphaModFix/>
          </a:blip>
          <a:stretch>
            <a:fillRect/>
          </a:stretch>
        </a:blipFill>
        <a:effectLst/>
      </p:bgPr>
    </p:bg>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2062800" y="2442050"/>
            <a:ext cx="5018400" cy="598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43" name="Google Shape;143;p32"/>
          <p:cNvSpPr txBox="1">
            <a:spLocks noGrp="1"/>
          </p:cNvSpPr>
          <p:nvPr>
            <p:ph type="subTitle" idx="1"/>
          </p:nvPr>
        </p:nvSpPr>
        <p:spPr>
          <a:xfrm>
            <a:off x="2896500" y="3391325"/>
            <a:ext cx="3351000" cy="119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8" r:id="rId4"/>
    <p:sldLayoutId id="2147483659" r:id="rId5"/>
    <p:sldLayoutId id="2147483663" r:id="rId6"/>
    <p:sldLayoutId id="214748367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8"/>
          <p:cNvSpPr txBox="1">
            <a:spLocks noGrp="1"/>
          </p:cNvSpPr>
          <p:nvPr>
            <p:ph type="ctrTitle"/>
          </p:nvPr>
        </p:nvSpPr>
        <p:spPr>
          <a:xfrm>
            <a:off x="2175900" y="1950100"/>
            <a:ext cx="4792200" cy="644700"/>
          </a:xfrm>
          <a:prstGeom prst="rect">
            <a:avLst/>
          </a:prstGeom>
          <a:effectLst>
            <a:outerShdw blurRad="142875" dist="19050" dir="8760000" algn="bl" rotWithShape="0">
              <a:srgbClr val="76A5AF">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dirty="0"/>
              <a:t>EternalBlue</a:t>
            </a:r>
            <a:endParaRPr dirty="0"/>
          </a:p>
        </p:txBody>
      </p:sp>
      <p:sp>
        <p:nvSpPr>
          <p:cNvPr id="164" name="Google Shape;164;p38"/>
          <p:cNvSpPr txBox="1">
            <a:spLocks noGrp="1"/>
          </p:cNvSpPr>
          <p:nvPr>
            <p:ph type="ctrTitle"/>
          </p:nvPr>
        </p:nvSpPr>
        <p:spPr>
          <a:xfrm>
            <a:off x="2941650" y="2624375"/>
            <a:ext cx="3260700" cy="464700"/>
          </a:xfrm>
          <a:prstGeom prst="rect">
            <a:avLst/>
          </a:prstGeom>
          <a:effectLst>
            <a:outerShdw blurRad="100013" dist="19050" dir="8460000" algn="bl" rotWithShape="0">
              <a:srgbClr val="76A5AF">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2200" b="0" dirty="0">
                <a:latin typeface="Montserrat ExtraLight"/>
                <a:ea typeface="Montserrat ExtraLight"/>
                <a:cs typeface="Montserrat ExtraLight"/>
                <a:sym typeface="Montserrat ExtraLight"/>
              </a:rPr>
              <a:t>Sam Roethemeyer</a:t>
            </a:r>
            <a:endParaRPr sz="2200" b="0" dirty="0">
              <a:latin typeface="Montserrat ExtraLight"/>
              <a:ea typeface="Montserrat ExtraLight"/>
              <a:cs typeface="Montserrat ExtraLight"/>
              <a:sym typeface="Montserrat ExtraLight"/>
            </a:endParaRPr>
          </a:p>
        </p:txBody>
      </p:sp>
      <p:cxnSp>
        <p:nvCxnSpPr>
          <p:cNvPr id="165" name="Google Shape;165;p38"/>
          <p:cNvCxnSpPr/>
          <p:nvPr/>
        </p:nvCxnSpPr>
        <p:spPr>
          <a:xfrm>
            <a:off x="3190500" y="256517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9"/>
          <p:cNvSpPr txBox="1">
            <a:spLocks noGrp="1"/>
          </p:cNvSpPr>
          <p:nvPr>
            <p:ph type="title"/>
          </p:nvPr>
        </p:nvSpPr>
        <p:spPr>
          <a:xfrm>
            <a:off x="938500" y="445025"/>
            <a:ext cx="57357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is EternalBlue?</a:t>
            </a:r>
            <a:endParaRPr dirty="0"/>
          </a:p>
        </p:txBody>
      </p:sp>
      <p:sp>
        <p:nvSpPr>
          <p:cNvPr id="171" name="Google Shape;171;p39"/>
          <p:cNvSpPr txBox="1">
            <a:spLocks noGrp="1"/>
          </p:cNvSpPr>
          <p:nvPr>
            <p:ph type="body" idx="1"/>
          </p:nvPr>
        </p:nvSpPr>
        <p:spPr>
          <a:xfrm>
            <a:off x="938500" y="1246025"/>
            <a:ext cx="7172100" cy="3039900"/>
          </a:xfrm>
          <a:prstGeom prst="rect">
            <a:avLst/>
          </a:prstGeom>
        </p:spPr>
        <p:txBody>
          <a:bodyPr spcFirstLastPara="1" wrap="square" lIns="91425" tIns="91425" rIns="91425" bIns="91425" anchor="t" anchorCtr="0">
            <a:noAutofit/>
          </a:bodyPr>
          <a:lstStyle/>
          <a:p>
            <a:pPr marL="171450" indent="-171450">
              <a:spcAft>
                <a:spcPts val="1600"/>
              </a:spcAft>
            </a:pPr>
            <a:r>
              <a:rPr lang="en-US" dirty="0"/>
              <a:t>EternalBlue is an exploit designed to target Microsoft SMBv1 server protocols. More specifically, it targets CVE-2017-0144</a:t>
            </a:r>
          </a:p>
          <a:p>
            <a:pPr marL="171450" indent="-171450">
              <a:spcAft>
                <a:spcPts val="1600"/>
              </a:spcAft>
            </a:pPr>
            <a:r>
              <a:rPr lang="en-US" dirty="0"/>
              <a:t>CVE-2017-0144 has a NIST CVSS 3.x of 8.1 which is high.</a:t>
            </a:r>
          </a:p>
          <a:p>
            <a:pPr marL="171450" indent="-171450">
              <a:spcAft>
                <a:spcPts val="1600"/>
              </a:spcAft>
            </a:pPr>
            <a:r>
              <a:rPr lang="en-US" dirty="0"/>
              <a:t>CVE-2017-0143 to CVE-2017-0148 are a family of critical vulnerabilities in Microsoft SMBv1 server used in various Windows versions, from 7 to 10 as well as Several server versions such as 2008 and 2003.</a:t>
            </a:r>
          </a:p>
          <a:p>
            <a:pPr marL="171450" indent="-171450">
              <a:spcAft>
                <a:spcPts val="1600"/>
              </a:spcAft>
            </a:pPr>
            <a:r>
              <a:rPr lang="en-US" dirty="0"/>
              <a:t>It is one of many exploits that take advantage of CVE-2017-0144 and allows remote code execution</a:t>
            </a:r>
          </a:p>
        </p:txBody>
      </p:sp>
      <p:cxnSp>
        <p:nvCxnSpPr>
          <p:cNvPr id="172" name="Google Shape;172;p39"/>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Where did EternalBlue come from?</a:t>
            </a:r>
            <a:endParaRPr dirty="0">
              <a:solidFill>
                <a:schemeClr val="accent1"/>
              </a:solidFill>
            </a:endParaRPr>
          </a:p>
        </p:txBody>
      </p:sp>
      <p:sp>
        <p:nvSpPr>
          <p:cNvPr id="215" name="Google Shape;215;p44"/>
          <p:cNvSpPr txBox="1">
            <a:spLocks noGrp="1"/>
          </p:cNvSpPr>
          <p:nvPr>
            <p:ph type="body" idx="1"/>
          </p:nvPr>
        </p:nvSpPr>
        <p:spPr>
          <a:xfrm>
            <a:off x="938500" y="1659275"/>
            <a:ext cx="6296572" cy="27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EternalBlue was originally a tool designed by the NSA. The creators of the tools are known as “Equation Group” which are widely suspected to belong to the NSA. It was leaked by an infamous hacker group known as Shadow Brokers. They are the same group who developed WannaCry ransomware. They also released 4 other “Eternal” exploits: EternalRomance, EternalSynergy, EternalChampion, as well as EternalRocks.</a:t>
            </a:r>
            <a:endParaRPr dirty="0"/>
          </a:p>
        </p:txBody>
      </p:sp>
      <p:cxnSp>
        <p:nvCxnSpPr>
          <p:cNvPr id="216" name="Google Shape;216;p44"/>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5"/>
          <p:cNvSpPr txBox="1">
            <a:spLocks noGrp="1"/>
          </p:cNvSpPr>
          <p:nvPr>
            <p:ph type="title" idx="4"/>
          </p:nvPr>
        </p:nvSpPr>
        <p:spPr>
          <a:xfrm>
            <a:off x="938500" y="445025"/>
            <a:ext cx="46293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 does EternalBlue work?</a:t>
            </a:r>
            <a:endParaRPr dirty="0"/>
          </a:p>
        </p:txBody>
      </p:sp>
      <p:cxnSp>
        <p:nvCxnSpPr>
          <p:cNvPr id="222" name="Google Shape;222;p45"/>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9" name="Google Shape;215;p44">
            <a:extLst>
              <a:ext uri="{FF2B5EF4-FFF2-40B4-BE49-F238E27FC236}">
                <a16:creationId xmlns:a16="http://schemas.microsoft.com/office/drawing/2014/main" id="{3354524F-8CC2-E50A-409F-D0393F590491}"/>
              </a:ext>
            </a:extLst>
          </p:cNvPr>
          <p:cNvSpPr txBox="1">
            <a:spLocks/>
          </p:cNvSpPr>
          <p:nvPr/>
        </p:nvSpPr>
        <p:spPr>
          <a:xfrm>
            <a:off x="938499" y="1659275"/>
            <a:ext cx="5688543" cy="276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Montserrat"/>
              <a:buNone/>
              <a:defRPr sz="1400" b="0" i="0" u="none" strike="noStrike" cap="none">
                <a:solidFill>
                  <a:schemeClr val="lt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9pPr>
          </a:lstStyle>
          <a:p>
            <a:pPr marL="0" indent="0" algn="l"/>
            <a:r>
              <a:rPr lang="en-US" dirty="0"/>
              <a:t>EternalBlue relies on Microsoft's SMB (Server Message Block) which is a network file sharing protocol. It relies on a buffer overflow from several bugs in the code. A malicious packet can be sent that triggers the overflow so that the shellcode hidden in the packet can be executed instead of the normal SMB protocol. This is also how most WannaCry attacks were executed. The WannaCry ransomware was the malicious code that was sent using any of the Eternal exploits.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1"/>
        <p:cNvGrpSpPr/>
        <p:nvPr/>
      </p:nvGrpSpPr>
      <p:grpSpPr>
        <a:xfrm>
          <a:off x="0" y="0"/>
          <a:ext cx="0" cy="0"/>
          <a:chOff x="0" y="0"/>
          <a:chExt cx="0" cy="0"/>
        </a:xfrm>
      </p:grpSpPr>
      <p:sp>
        <p:nvSpPr>
          <p:cNvPr id="2152" name="Google Shape;2152;p67"/>
          <p:cNvSpPr txBox="1">
            <a:spLocks noGrp="1"/>
          </p:cNvSpPr>
          <p:nvPr>
            <p:ph type="title"/>
          </p:nvPr>
        </p:nvSpPr>
        <p:spPr>
          <a:xfrm>
            <a:off x="2062800" y="1452775"/>
            <a:ext cx="5018400" cy="59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Resources</a:t>
            </a:r>
            <a:endParaRPr dirty="0"/>
          </a:p>
        </p:txBody>
      </p:sp>
      <p:sp>
        <p:nvSpPr>
          <p:cNvPr id="2153" name="Google Shape;2153;p67"/>
          <p:cNvSpPr txBox="1">
            <a:spLocks noGrp="1"/>
          </p:cNvSpPr>
          <p:nvPr>
            <p:ph type="subTitle" idx="1"/>
          </p:nvPr>
        </p:nvSpPr>
        <p:spPr>
          <a:xfrm>
            <a:off x="1173637" y="2227114"/>
            <a:ext cx="6801439" cy="119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Cve-2017-0144. (2018, June 20). Retrieved from https://nvd.nist.gov/vuln/detail/CVE-2017-0144#match-3594793</a:t>
            </a:r>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t>EternalBlue exploit: What it is and how it works. (2021, October 6). Retrieved from https://www.sentinelone.com/blog/eternalblue-nsa-developed-exploit-just-wont-die/</a:t>
            </a:r>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err="1"/>
              <a:t>Sleepya</a:t>
            </a:r>
            <a:r>
              <a:rPr lang="en-US" dirty="0"/>
              <a:t>. (2017, May 17). Offensive security’s exploit database archive. Retrieved from https://www.exploit-db.com/exploits/42031</a:t>
            </a:r>
            <a:endParaRPr dirty="0"/>
          </a:p>
        </p:txBody>
      </p:sp>
      <p:cxnSp>
        <p:nvCxnSpPr>
          <p:cNvPr id="2154" name="Google Shape;2154;p67"/>
          <p:cNvCxnSpPr/>
          <p:nvPr/>
        </p:nvCxnSpPr>
        <p:spPr>
          <a:xfrm>
            <a:off x="3190500" y="2051575"/>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cSld>
  <p:clrMapOvr>
    <a:masterClrMapping/>
  </p:clrMapOvr>
</p:sld>
</file>

<file path=ppt/theme/theme1.xml><?xml version="1.0" encoding="utf-8"?>
<a:theme xmlns:a="http://schemas.openxmlformats.org/drawingml/2006/main" name="Futuristic Background by Slidesgo">
  <a:themeElements>
    <a:clrScheme name="Simple Light">
      <a:dk1>
        <a:srgbClr val="001633"/>
      </a:dk1>
      <a:lt1>
        <a:srgbClr val="FFFFFF"/>
      </a:lt1>
      <a:dk2>
        <a:srgbClr val="85D5E6"/>
      </a:dk2>
      <a:lt2>
        <a:srgbClr val="FFAB40"/>
      </a:lt2>
      <a:accent1>
        <a:srgbClr val="FFAB40"/>
      </a:accent1>
      <a:accent2>
        <a:srgbClr val="85D5E6"/>
      </a:accent2>
      <a:accent3>
        <a:srgbClr val="78909C"/>
      </a:accent3>
      <a:accent4>
        <a:srgbClr val="FFAB40"/>
      </a:accent4>
      <a:accent5>
        <a:srgbClr val="0097A7"/>
      </a:accent5>
      <a:accent6>
        <a:srgbClr val="00163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347</Words>
  <Application>Microsoft Office PowerPoint</Application>
  <PresentationFormat>On-screen Show (16:9)</PresentationFormat>
  <Paragraphs>17</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Montserrat</vt:lpstr>
      <vt:lpstr>Arial</vt:lpstr>
      <vt:lpstr>Montserrat ExtraBold</vt:lpstr>
      <vt:lpstr>Montserrat ExtraLight</vt:lpstr>
      <vt:lpstr>Futuristic Background by Slidesgo</vt:lpstr>
      <vt:lpstr>EternalBlue</vt:lpstr>
      <vt:lpstr>What is EternalBlue?</vt:lpstr>
      <vt:lpstr>Where did EternalBlue come from?</vt:lpstr>
      <vt:lpstr>How does EternalBlue work?</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FUTURISTIC</dc:title>
  <dc:creator>Sam</dc:creator>
  <cp:lastModifiedBy>SAM ROETHEMEYER</cp:lastModifiedBy>
  <cp:revision>1</cp:revision>
  <dcterms:modified xsi:type="dcterms:W3CDTF">2022-06-22T22:51:22Z</dcterms:modified>
</cp:coreProperties>
</file>